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0"/>
  </p:notesMasterIdLst>
  <p:sldIdLst>
    <p:sldId id="258" r:id="rId3"/>
    <p:sldId id="292" r:id="rId4"/>
    <p:sldId id="293" r:id="rId5"/>
    <p:sldId id="291" r:id="rId6"/>
    <p:sldId id="269" r:id="rId7"/>
    <p:sldId id="290" r:id="rId8"/>
    <p:sldId id="294" r:id="rId9"/>
  </p:sldIdLst>
  <p:sldSz cx="9144000" cy="5143500" type="screen16x9"/>
  <p:notesSz cx="6858000" cy="9144000"/>
  <p:embeddedFontLst>
    <p:embeddedFont>
      <p:font typeface="David" panose="020E0502060401010101" pitchFamily="34" charset="-79"/>
      <p:regular r:id="rId11"/>
      <p:bold r:id="rId12"/>
    </p:embeddedFon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6a935d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6a935d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9665dc4369_3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9665dc4369_3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665dc4369_3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665dc4369_3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44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665dc4369_3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665dc4369_3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74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9665dc4369_3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9665dc4369_3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6a935d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6a935d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52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6a935d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6a935d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81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57200" y="1431625"/>
            <a:ext cx="45630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57200" y="2910013"/>
            <a:ext cx="2845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trello&amp;hl=en&amp;gl=U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/>
        </p:nvSpPr>
        <p:spPr>
          <a:xfrm>
            <a:off x="3048238" y="1202188"/>
            <a:ext cx="3067800" cy="30678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/>
          <p:nvPr/>
        </p:nvSpPr>
        <p:spPr>
          <a:xfrm>
            <a:off x="3201675" y="1355599"/>
            <a:ext cx="2760900" cy="2760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85725" dir="546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9"/>
          <p:cNvSpPr/>
          <p:nvPr/>
        </p:nvSpPr>
        <p:spPr>
          <a:xfrm>
            <a:off x="3346800" y="1500723"/>
            <a:ext cx="2470800" cy="24708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9"/>
          <p:cNvSpPr/>
          <p:nvPr/>
        </p:nvSpPr>
        <p:spPr>
          <a:xfrm>
            <a:off x="3838250" y="3648075"/>
            <a:ext cx="1485900" cy="743400"/>
          </a:xfrm>
          <a:prstGeom prst="roundRect">
            <a:avLst>
              <a:gd name="adj" fmla="val 30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4403617" y="2708325"/>
            <a:ext cx="99552" cy="55653"/>
          </a:xfrm>
          <a:custGeom>
            <a:avLst/>
            <a:gdLst/>
            <a:ahLst/>
            <a:cxnLst/>
            <a:rect l="l" t="t" r="r" b="b"/>
            <a:pathLst>
              <a:path w="5980" h="3343" extrusionOk="0">
                <a:moveTo>
                  <a:pt x="2110" y="1"/>
                </a:moveTo>
                <a:lnTo>
                  <a:pt x="0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4318715" y="2658565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4907120" y="2998141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4045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4825165" y="2951312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110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9"/>
          <p:cNvSpPr/>
          <p:nvPr/>
        </p:nvSpPr>
        <p:spPr>
          <a:xfrm>
            <a:off x="4740263" y="2901536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9"/>
          <p:cNvSpPr/>
          <p:nvPr/>
        </p:nvSpPr>
        <p:spPr>
          <a:xfrm>
            <a:off x="4602671" y="2883972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4687573" y="2930819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4110871" y="2778594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4160647" y="2749311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4266025" y="2687848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9"/>
          <p:cNvSpPr/>
          <p:nvPr/>
        </p:nvSpPr>
        <p:spPr>
          <a:xfrm>
            <a:off x="4213336" y="272004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4350928" y="2737608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4298222" y="2766874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9"/>
          <p:cNvSpPr/>
          <p:nvPr/>
        </p:nvSpPr>
        <p:spPr>
          <a:xfrm>
            <a:off x="4435813" y="2787367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4383124" y="2816650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4517785" y="283421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4330434" y="2845916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/>
          <p:nvPr/>
        </p:nvSpPr>
        <p:spPr>
          <a:xfrm>
            <a:off x="4468009" y="2866409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70" y="3342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4415320" y="2895692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4500222" y="2945452"/>
            <a:ext cx="99535" cy="55636"/>
          </a:xfrm>
          <a:custGeom>
            <a:avLst/>
            <a:gdLst/>
            <a:ahLst/>
            <a:cxnLst/>
            <a:rect l="l" t="t" r="r" b="b"/>
            <a:pathLst>
              <a:path w="5979" h="3342" extrusionOk="0">
                <a:moveTo>
                  <a:pt x="2110" y="0"/>
                </a:moveTo>
                <a:lnTo>
                  <a:pt x="0" y="1231"/>
                </a:lnTo>
                <a:lnTo>
                  <a:pt x="3869" y="3341"/>
                </a:lnTo>
                <a:lnTo>
                  <a:pt x="5979" y="2111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4582178" y="2992281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70" y="3518"/>
                </a:lnTo>
                <a:lnTo>
                  <a:pt x="6156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4634884" y="296301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110" y="1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4719770" y="3009861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4784179" y="3167929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0" y="1"/>
                </a:moveTo>
                <a:lnTo>
                  <a:pt x="0" y="1407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4836868" y="3138663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4192843" y="282835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4667080" y="3042057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4277728" y="2878113"/>
            <a:ext cx="439128" cy="251777"/>
          </a:xfrm>
          <a:custGeom>
            <a:avLst/>
            <a:gdLst/>
            <a:ahLst/>
            <a:cxnLst/>
            <a:rect l="l" t="t" r="r" b="b"/>
            <a:pathLst>
              <a:path w="26378" h="15124" extrusionOk="0">
                <a:moveTo>
                  <a:pt x="2111" y="1"/>
                </a:moveTo>
                <a:lnTo>
                  <a:pt x="1" y="1232"/>
                </a:lnTo>
                <a:lnTo>
                  <a:pt x="24092" y="15124"/>
                </a:lnTo>
                <a:lnTo>
                  <a:pt x="26378" y="13893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4751982" y="3088887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408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4699276" y="3121099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655377" y="2851776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4570475" y="2804930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4485589" y="2755171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4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4992023" y="3047917"/>
            <a:ext cx="102465" cy="58549"/>
          </a:xfrm>
          <a:custGeom>
            <a:avLst/>
            <a:gdLst/>
            <a:ahLst/>
            <a:cxnLst/>
            <a:rect l="l" t="t" r="r" b="b"/>
            <a:pathLst>
              <a:path w="6155" h="3517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4889557" y="3109380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4804672" y="3059620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857361" y="3030337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772459" y="2980578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1"/>
                </a:lnTo>
                <a:lnTo>
                  <a:pt x="3870" y="3517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4939333" y="307718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4549982" y="2913255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4245532" y="2799087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Development Course</a:t>
            </a:r>
            <a:endParaRPr dirty="0"/>
          </a:p>
        </p:txBody>
      </p:sp>
      <p:sp>
        <p:nvSpPr>
          <p:cNvPr id="188" name="Google Shape;188;p29"/>
          <p:cNvSpPr/>
          <p:nvPr/>
        </p:nvSpPr>
        <p:spPr>
          <a:xfrm rot="-5400000">
            <a:off x="3535125" y="1681200"/>
            <a:ext cx="2094000" cy="2094000"/>
          </a:xfrm>
          <a:prstGeom prst="arc">
            <a:avLst>
              <a:gd name="adj1" fmla="val 13987116"/>
              <a:gd name="adj2" fmla="val 20156083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 rot="4606443">
            <a:off x="3535171" y="1681210"/>
            <a:ext cx="2094044" cy="2094044"/>
          </a:xfrm>
          <a:prstGeom prst="arc">
            <a:avLst>
              <a:gd name="adj1" fmla="val 13987116"/>
              <a:gd name="adj2" fmla="val 19885637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3912563" y="3876225"/>
            <a:ext cx="1337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KanPlan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תמונה 2" descr="תמונה שמכילה עיגול, לבוש, אדם, גרפיקה&#10;&#10;התיאור נוצר באופן אוטומטי">
            <a:extLst>
              <a:ext uri="{FF2B5EF4-FFF2-40B4-BE49-F238E27FC236}">
                <a16:creationId xmlns:a16="http://schemas.microsoft.com/office/drawing/2014/main" id="{4DBB1FA8-39B5-FBBF-C87A-7165F85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13" y="1782948"/>
            <a:ext cx="1966185" cy="1857577"/>
          </a:xfrm>
          <a:prstGeom prst="rect">
            <a:avLst/>
          </a:prstGeom>
        </p:spPr>
      </p:pic>
      <p:sp>
        <p:nvSpPr>
          <p:cNvPr id="4" name="Google Shape;1114;p40">
            <a:extLst>
              <a:ext uri="{FF2B5EF4-FFF2-40B4-BE49-F238E27FC236}">
                <a16:creationId xmlns:a16="http://schemas.microsoft.com/office/drawing/2014/main" id="{500C63CE-3010-9B44-583A-A15511BFD225}"/>
              </a:ext>
            </a:extLst>
          </p:cNvPr>
          <p:cNvSpPr txBox="1"/>
          <p:nvPr/>
        </p:nvSpPr>
        <p:spPr>
          <a:xfrm>
            <a:off x="-526471" y="2995673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David" panose="020E0502060401010101" pitchFamily="34" charset="-79"/>
                <a:ea typeface="Fira Sans"/>
                <a:cs typeface="David" panose="020E0502060401010101" pitchFamily="34" charset="-79"/>
                <a:sym typeface="Fira Sans"/>
              </a:rPr>
              <a:t>Student Name</a:t>
            </a:r>
            <a:endParaRPr b="1" dirty="0">
              <a:latin typeface="David" panose="020E0502060401010101" pitchFamily="34" charset="-79"/>
              <a:ea typeface="Fira Sans"/>
              <a:cs typeface="David" panose="020E0502060401010101" pitchFamily="34" charset="-79"/>
              <a:sym typeface="Fira Sans"/>
            </a:endParaRPr>
          </a:p>
        </p:txBody>
      </p:sp>
      <p:sp>
        <p:nvSpPr>
          <p:cNvPr id="5" name="Google Shape;1118;p40">
            <a:extLst>
              <a:ext uri="{FF2B5EF4-FFF2-40B4-BE49-F238E27FC236}">
                <a16:creationId xmlns:a16="http://schemas.microsoft.com/office/drawing/2014/main" id="{CBA1EE95-9094-E255-3C17-E00B2A1B2227}"/>
              </a:ext>
            </a:extLst>
          </p:cNvPr>
          <p:cNvSpPr txBox="1"/>
          <p:nvPr/>
        </p:nvSpPr>
        <p:spPr>
          <a:xfrm>
            <a:off x="221421" y="3235587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Niv Arad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114;p40">
            <a:extLst>
              <a:ext uri="{FF2B5EF4-FFF2-40B4-BE49-F238E27FC236}">
                <a16:creationId xmlns:a16="http://schemas.microsoft.com/office/drawing/2014/main" id="{AAD2BF00-6219-9E53-6A8C-04A3BC8DB57C}"/>
              </a:ext>
            </a:extLst>
          </p:cNvPr>
          <p:cNvSpPr txBox="1"/>
          <p:nvPr/>
        </p:nvSpPr>
        <p:spPr>
          <a:xfrm>
            <a:off x="-757479" y="3796356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David" panose="020E0502060401010101" pitchFamily="34" charset="-79"/>
                <a:ea typeface="Fira Sans"/>
                <a:cs typeface="David" panose="020E0502060401010101" pitchFamily="34" charset="-79"/>
                <a:sym typeface="Fira Sans"/>
              </a:rPr>
              <a:t>Student ID</a:t>
            </a:r>
            <a:endParaRPr b="1" dirty="0">
              <a:latin typeface="David" panose="020E0502060401010101" pitchFamily="34" charset="-79"/>
              <a:ea typeface="Fira Sans"/>
              <a:cs typeface="David" panose="020E0502060401010101" pitchFamily="34" charset="-79"/>
              <a:sym typeface="Fira Sans"/>
            </a:endParaRPr>
          </a:p>
        </p:txBody>
      </p:sp>
      <p:sp>
        <p:nvSpPr>
          <p:cNvPr id="7" name="Google Shape;1118;p40">
            <a:extLst>
              <a:ext uri="{FF2B5EF4-FFF2-40B4-BE49-F238E27FC236}">
                <a16:creationId xmlns:a16="http://schemas.microsoft.com/office/drawing/2014/main" id="{DCDDB40C-D638-AAF4-1753-5F2C9AD99437}"/>
              </a:ext>
            </a:extLst>
          </p:cNvPr>
          <p:cNvSpPr txBox="1"/>
          <p:nvPr/>
        </p:nvSpPr>
        <p:spPr>
          <a:xfrm>
            <a:off x="221421" y="4160225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316080035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114;p40">
            <a:extLst>
              <a:ext uri="{FF2B5EF4-FFF2-40B4-BE49-F238E27FC236}">
                <a16:creationId xmlns:a16="http://schemas.microsoft.com/office/drawing/2014/main" id="{1852D4A3-D72E-CD17-2782-A2EB50F26748}"/>
              </a:ext>
            </a:extLst>
          </p:cNvPr>
          <p:cNvSpPr txBox="1"/>
          <p:nvPr/>
        </p:nvSpPr>
        <p:spPr>
          <a:xfrm>
            <a:off x="-757479" y="216627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David" panose="020E0502060401010101" pitchFamily="34" charset="-79"/>
                <a:ea typeface="Fira Sans"/>
                <a:cs typeface="David" panose="020E0502060401010101" pitchFamily="34" charset="-79"/>
                <a:sym typeface="Fira Sans"/>
              </a:rPr>
              <a:t>Course ID</a:t>
            </a:r>
            <a:endParaRPr b="1" dirty="0">
              <a:latin typeface="David" panose="020E0502060401010101" pitchFamily="34" charset="-79"/>
              <a:ea typeface="Fira Sans"/>
              <a:cs typeface="David" panose="020E0502060401010101" pitchFamily="34" charset="-79"/>
              <a:sym typeface="Fira Sans"/>
            </a:endParaRPr>
          </a:p>
        </p:txBody>
      </p:sp>
      <p:sp>
        <p:nvSpPr>
          <p:cNvPr id="9" name="Google Shape;1118;p40">
            <a:extLst>
              <a:ext uri="{FF2B5EF4-FFF2-40B4-BE49-F238E27FC236}">
                <a16:creationId xmlns:a16="http://schemas.microsoft.com/office/drawing/2014/main" id="{2F2D0B60-F714-1894-A348-198159E0D665}"/>
              </a:ext>
            </a:extLst>
          </p:cNvPr>
          <p:cNvSpPr txBox="1"/>
          <p:nvPr/>
        </p:nvSpPr>
        <p:spPr>
          <a:xfrm>
            <a:off x="212574" y="2490533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231134500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0"/>
          <p:cNvGrpSpPr/>
          <p:nvPr/>
        </p:nvGrpSpPr>
        <p:grpSpPr>
          <a:xfrm>
            <a:off x="4209141" y="1841076"/>
            <a:ext cx="682316" cy="1247419"/>
            <a:chOff x="4143650" y="2045359"/>
            <a:chExt cx="820485" cy="1500023"/>
          </a:xfrm>
        </p:grpSpPr>
        <p:grpSp>
          <p:nvGrpSpPr>
            <p:cNvPr id="1100" name="Google Shape;1100;p40"/>
            <p:cNvGrpSpPr/>
            <p:nvPr/>
          </p:nvGrpSpPr>
          <p:grpSpPr>
            <a:xfrm>
              <a:off x="4143650" y="2045359"/>
              <a:ext cx="820485" cy="1500023"/>
              <a:chOff x="4143650" y="2045359"/>
              <a:chExt cx="820485" cy="1500023"/>
            </a:xfrm>
          </p:grpSpPr>
          <p:sp>
            <p:nvSpPr>
              <p:cNvPr id="1101" name="Google Shape;1101;p40"/>
              <p:cNvSpPr/>
              <p:nvPr/>
            </p:nvSpPr>
            <p:spPr>
              <a:xfrm>
                <a:off x="4219583" y="2045716"/>
                <a:ext cx="744552" cy="1499666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4143650" y="2045359"/>
                <a:ext cx="748452" cy="1500023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4208633" y="2126252"/>
                <a:ext cx="701113" cy="1256067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>
                <a:off x="4521917" y="3421292"/>
                <a:ext cx="83389" cy="71667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4321310" y="3453376"/>
                <a:ext cx="71365" cy="7779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4746205" y="3436073"/>
                <a:ext cx="52296" cy="42039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" name="Google Shape;1107;p40"/>
            <p:cNvSpPr/>
            <p:nvPr/>
          </p:nvSpPr>
          <p:spPr>
            <a:xfrm>
              <a:off x="4461005" y="2079988"/>
              <a:ext cx="205218" cy="12368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40"/>
          <p:cNvGrpSpPr/>
          <p:nvPr/>
        </p:nvGrpSpPr>
        <p:grpSpPr>
          <a:xfrm>
            <a:off x="2259059" y="257666"/>
            <a:ext cx="4625881" cy="4491816"/>
            <a:chOff x="2262761" y="588275"/>
            <a:chExt cx="4625881" cy="4491816"/>
          </a:xfrm>
        </p:grpSpPr>
        <p:sp>
          <p:nvSpPr>
            <p:cNvPr id="1110" name="Google Shape;1110;p40"/>
            <p:cNvSpPr/>
            <p:nvPr/>
          </p:nvSpPr>
          <p:spPr>
            <a:xfrm rot="2700000">
              <a:off x="4130330" y="1398997"/>
              <a:ext cx="2653766" cy="1394926"/>
            </a:xfrm>
            <a:custGeom>
              <a:avLst/>
              <a:gdLst/>
              <a:ahLst/>
              <a:cxnLst/>
              <a:rect l="l" t="t" r="r" b="b"/>
              <a:pathLst>
                <a:path w="68623" h="36071" extrusionOk="0">
                  <a:moveTo>
                    <a:pt x="31253" y="0"/>
                  </a:moveTo>
                  <a:lnTo>
                    <a:pt x="29075" y="42"/>
                  </a:lnTo>
                  <a:lnTo>
                    <a:pt x="24844" y="419"/>
                  </a:lnTo>
                  <a:lnTo>
                    <a:pt x="20654" y="1173"/>
                  </a:lnTo>
                  <a:lnTo>
                    <a:pt x="16591" y="2262"/>
                  </a:lnTo>
                  <a:lnTo>
                    <a:pt x="12611" y="3728"/>
                  </a:lnTo>
                  <a:lnTo>
                    <a:pt x="8757" y="5572"/>
                  </a:lnTo>
                  <a:lnTo>
                    <a:pt x="5112" y="7708"/>
                  </a:lnTo>
                  <a:lnTo>
                    <a:pt x="1635" y="10180"/>
                  </a:lnTo>
                  <a:lnTo>
                    <a:pt x="1" y="11563"/>
                  </a:lnTo>
                  <a:lnTo>
                    <a:pt x="16968" y="16129"/>
                  </a:lnTo>
                  <a:lnTo>
                    <a:pt x="20068" y="27440"/>
                  </a:lnTo>
                  <a:lnTo>
                    <a:pt x="21073" y="26895"/>
                  </a:lnTo>
                  <a:lnTo>
                    <a:pt x="23210" y="26016"/>
                  </a:lnTo>
                  <a:lnTo>
                    <a:pt x="25388" y="25304"/>
                  </a:lnTo>
                  <a:lnTo>
                    <a:pt x="27609" y="24843"/>
                  </a:lnTo>
                  <a:lnTo>
                    <a:pt x="29829" y="24633"/>
                  </a:lnTo>
                  <a:lnTo>
                    <a:pt x="32049" y="24591"/>
                  </a:lnTo>
                  <a:lnTo>
                    <a:pt x="34228" y="24759"/>
                  </a:lnTo>
                  <a:lnTo>
                    <a:pt x="36406" y="25178"/>
                  </a:lnTo>
                  <a:lnTo>
                    <a:pt x="38543" y="25722"/>
                  </a:lnTo>
                  <a:lnTo>
                    <a:pt x="40595" y="26518"/>
                  </a:lnTo>
                  <a:lnTo>
                    <a:pt x="42564" y="27482"/>
                  </a:lnTo>
                  <a:lnTo>
                    <a:pt x="44450" y="28655"/>
                  </a:lnTo>
                  <a:lnTo>
                    <a:pt x="46251" y="29996"/>
                  </a:lnTo>
                  <a:lnTo>
                    <a:pt x="47885" y="31504"/>
                  </a:lnTo>
                  <a:lnTo>
                    <a:pt x="49435" y="33221"/>
                  </a:lnTo>
                  <a:lnTo>
                    <a:pt x="50776" y="35065"/>
                  </a:lnTo>
                  <a:lnTo>
                    <a:pt x="51404" y="36070"/>
                  </a:lnTo>
                  <a:lnTo>
                    <a:pt x="64726" y="32509"/>
                  </a:lnTo>
                  <a:lnTo>
                    <a:pt x="68622" y="17888"/>
                  </a:lnTo>
                  <a:lnTo>
                    <a:pt x="66904" y="15794"/>
                  </a:lnTo>
                  <a:lnTo>
                    <a:pt x="63050" y="12023"/>
                  </a:lnTo>
                  <a:lnTo>
                    <a:pt x="58861" y="8714"/>
                  </a:lnTo>
                  <a:lnTo>
                    <a:pt x="54336" y="5907"/>
                  </a:lnTo>
                  <a:lnTo>
                    <a:pt x="49561" y="3603"/>
                  </a:lnTo>
                  <a:lnTo>
                    <a:pt x="44533" y="1843"/>
                  </a:lnTo>
                  <a:lnTo>
                    <a:pt x="39297" y="670"/>
                  </a:lnTo>
                  <a:lnTo>
                    <a:pt x="33976" y="42"/>
                  </a:lnTo>
                  <a:lnTo>
                    <a:pt x="31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 rot="2700000">
              <a:off x="4633742" y="2587286"/>
              <a:ext cx="1328488" cy="2370225"/>
            </a:xfrm>
            <a:custGeom>
              <a:avLst/>
              <a:gdLst/>
              <a:ahLst/>
              <a:cxnLst/>
              <a:rect l="l" t="t" r="r" b="b"/>
              <a:pathLst>
                <a:path w="34353" h="61291" extrusionOk="0">
                  <a:moveTo>
                    <a:pt x="26016" y="1"/>
                  </a:moveTo>
                  <a:lnTo>
                    <a:pt x="22288" y="13993"/>
                  </a:lnTo>
                  <a:lnTo>
                    <a:pt x="7918" y="17847"/>
                  </a:lnTo>
                  <a:lnTo>
                    <a:pt x="8672" y="19732"/>
                  </a:lnTo>
                  <a:lnTo>
                    <a:pt x="9594" y="23670"/>
                  </a:lnTo>
                  <a:lnTo>
                    <a:pt x="9804" y="27608"/>
                  </a:lnTo>
                  <a:lnTo>
                    <a:pt x="9427" y="31462"/>
                  </a:lnTo>
                  <a:lnTo>
                    <a:pt x="8379" y="35233"/>
                  </a:lnTo>
                  <a:lnTo>
                    <a:pt x="6704" y="38794"/>
                  </a:lnTo>
                  <a:lnTo>
                    <a:pt x="4441" y="42020"/>
                  </a:lnTo>
                  <a:lnTo>
                    <a:pt x="1634" y="44868"/>
                  </a:lnTo>
                  <a:lnTo>
                    <a:pt x="1" y="46125"/>
                  </a:lnTo>
                  <a:lnTo>
                    <a:pt x="2807" y="56682"/>
                  </a:lnTo>
                  <a:lnTo>
                    <a:pt x="20026" y="61290"/>
                  </a:lnTo>
                  <a:lnTo>
                    <a:pt x="21576" y="59740"/>
                  </a:lnTo>
                  <a:lnTo>
                    <a:pt x="24341" y="56473"/>
                  </a:lnTo>
                  <a:lnTo>
                    <a:pt x="26770" y="52996"/>
                  </a:lnTo>
                  <a:lnTo>
                    <a:pt x="28907" y="49393"/>
                  </a:lnTo>
                  <a:lnTo>
                    <a:pt x="30666" y="45622"/>
                  </a:lnTo>
                  <a:lnTo>
                    <a:pt x="32091" y="41768"/>
                  </a:lnTo>
                  <a:lnTo>
                    <a:pt x="33180" y="37788"/>
                  </a:lnTo>
                  <a:lnTo>
                    <a:pt x="33934" y="33767"/>
                  </a:lnTo>
                  <a:lnTo>
                    <a:pt x="34311" y="29661"/>
                  </a:lnTo>
                  <a:lnTo>
                    <a:pt x="34353" y="25556"/>
                  </a:lnTo>
                  <a:lnTo>
                    <a:pt x="34060" y="21492"/>
                  </a:lnTo>
                  <a:lnTo>
                    <a:pt x="33431" y="17386"/>
                  </a:lnTo>
                  <a:lnTo>
                    <a:pt x="32426" y="13365"/>
                  </a:lnTo>
                  <a:lnTo>
                    <a:pt x="31043" y="9427"/>
                  </a:lnTo>
                  <a:lnTo>
                    <a:pt x="29326" y="5572"/>
                  </a:lnTo>
                  <a:lnTo>
                    <a:pt x="27231" y="1802"/>
                  </a:lnTo>
                  <a:lnTo>
                    <a:pt x="260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 rot="2700000">
              <a:off x="2369500" y="2909291"/>
              <a:ext cx="2584080" cy="1372264"/>
            </a:xfrm>
            <a:custGeom>
              <a:avLst/>
              <a:gdLst/>
              <a:ahLst/>
              <a:cxnLst/>
              <a:rect l="l" t="t" r="r" b="b"/>
              <a:pathLst>
                <a:path w="66821" h="35485" extrusionOk="0">
                  <a:moveTo>
                    <a:pt x="16004" y="1"/>
                  </a:moveTo>
                  <a:lnTo>
                    <a:pt x="4357" y="3101"/>
                  </a:lnTo>
                  <a:lnTo>
                    <a:pt x="1" y="19481"/>
                  </a:lnTo>
                  <a:lnTo>
                    <a:pt x="1634" y="21241"/>
                  </a:lnTo>
                  <a:lnTo>
                    <a:pt x="5153" y="24466"/>
                  </a:lnTo>
                  <a:lnTo>
                    <a:pt x="8924" y="27315"/>
                  </a:lnTo>
                  <a:lnTo>
                    <a:pt x="12904" y="29703"/>
                  </a:lnTo>
                  <a:lnTo>
                    <a:pt x="17051" y="31714"/>
                  </a:lnTo>
                  <a:lnTo>
                    <a:pt x="21324" y="33264"/>
                  </a:lnTo>
                  <a:lnTo>
                    <a:pt x="25723" y="34437"/>
                  </a:lnTo>
                  <a:lnTo>
                    <a:pt x="30206" y="35191"/>
                  </a:lnTo>
                  <a:lnTo>
                    <a:pt x="34730" y="35484"/>
                  </a:lnTo>
                  <a:lnTo>
                    <a:pt x="39296" y="35359"/>
                  </a:lnTo>
                  <a:lnTo>
                    <a:pt x="43779" y="34814"/>
                  </a:lnTo>
                  <a:lnTo>
                    <a:pt x="48261" y="33850"/>
                  </a:lnTo>
                  <a:lnTo>
                    <a:pt x="52660" y="32426"/>
                  </a:lnTo>
                  <a:lnTo>
                    <a:pt x="56891" y="30583"/>
                  </a:lnTo>
                  <a:lnTo>
                    <a:pt x="61039" y="28321"/>
                  </a:lnTo>
                  <a:lnTo>
                    <a:pt x="64977" y="25598"/>
                  </a:lnTo>
                  <a:lnTo>
                    <a:pt x="66820" y="24047"/>
                  </a:lnTo>
                  <a:lnTo>
                    <a:pt x="49812" y="19481"/>
                  </a:lnTo>
                  <a:lnTo>
                    <a:pt x="46753" y="8170"/>
                  </a:lnTo>
                  <a:lnTo>
                    <a:pt x="45748" y="8673"/>
                  </a:lnTo>
                  <a:lnTo>
                    <a:pt x="43653" y="9552"/>
                  </a:lnTo>
                  <a:lnTo>
                    <a:pt x="41517" y="10181"/>
                  </a:lnTo>
                  <a:lnTo>
                    <a:pt x="39380" y="10642"/>
                  </a:lnTo>
                  <a:lnTo>
                    <a:pt x="37244" y="10851"/>
                  </a:lnTo>
                  <a:lnTo>
                    <a:pt x="35065" y="10893"/>
                  </a:lnTo>
                  <a:lnTo>
                    <a:pt x="31839" y="10600"/>
                  </a:lnTo>
                  <a:lnTo>
                    <a:pt x="27734" y="9511"/>
                  </a:lnTo>
                  <a:lnTo>
                    <a:pt x="24801" y="8170"/>
                  </a:lnTo>
                  <a:lnTo>
                    <a:pt x="22916" y="7081"/>
                  </a:lnTo>
                  <a:lnTo>
                    <a:pt x="21157" y="5782"/>
                  </a:lnTo>
                  <a:lnTo>
                    <a:pt x="19523" y="4358"/>
                  </a:lnTo>
                  <a:lnTo>
                    <a:pt x="17973" y="2724"/>
                  </a:lnTo>
                  <a:lnTo>
                    <a:pt x="16590" y="964"/>
                  </a:lnTo>
                  <a:lnTo>
                    <a:pt x="160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 rot="2700000">
              <a:off x="3114167" y="696846"/>
              <a:ext cx="1320405" cy="2446370"/>
            </a:xfrm>
            <a:custGeom>
              <a:avLst/>
              <a:gdLst/>
              <a:ahLst/>
              <a:cxnLst/>
              <a:rect l="l" t="t" r="r" b="b"/>
              <a:pathLst>
                <a:path w="34144" h="63260" extrusionOk="0">
                  <a:moveTo>
                    <a:pt x="14161" y="0"/>
                  </a:moveTo>
                  <a:lnTo>
                    <a:pt x="12611" y="1634"/>
                  </a:lnTo>
                  <a:lnTo>
                    <a:pt x="9762" y="5028"/>
                  </a:lnTo>
                  <a:lnTo>
                    <a:pt x="7248" y="8630"/>
                  </a:lnTo>
                  <a:lnTo>
                    <a:pt x="5112" y="12401"/>
                  </a:lnTo>
                  <a:lnTo>
                    <a:pt x="3352" y="16339"/>
                  </a:lnTo>
                  <a:lnTo>
                    <a:pt x="1970" y="20361"/>
                  </a:lnTo>
                  <a:lnTo>
                    <a:pt x="922" y="24508"/>
                  </a:lnTo>
                  <a:lnTo>
                    <a:pt x="294" y="28697"/>
                  </a:lnTo>
                  <a:lnTo>
                    <a:pt x="1" y="32929"/>
                  </a:lnTo>
                  <a:lnTo>
                    <a:pt x="84" y="37202"/>
                  </a:lnTo>
                  <a:lnTo>
                    <a:pt x="545" y="41433"/>
                  </a:lnTo>
                  <a:lnTo>
                    <a:pt x="1383" y="45622"/>
                  </a:lnTo>
                  <a:lnTo>
                    <a:pt x="2598" y="49728"/>
                  </a:lnTo>
                  <a:lnTo>
                    <a:pt x="4190" y="53749"/>
                  </a:lnTo>
                  <a:lnTo>
                    <a:pt x="6201" y="57687"/>
                  </a:lnTo>
                  <a:lnTo>
                    <a:pt x="8547" y="61458"/>
                  </a:lnTo>
                  <a:lnTo>
                    <a:pt x="9888" y="63259"/>
                  </a:lnTo>
                  <a:lnTo>
                    <a:pt x="14203" y="47256"/>
                  </a:lnTo>
                  <a:lnTo>
                    <a:pt x="26770" y="43905"/>
                  </a:lnTo>
                  <a:lnTo>
                    <a:pt x="26226" y="42732"/>
                  </a:lnTo>
                  <a:lnTo>
                    <a:pt x="25430" y="40344"/>
                  </a:lnTo>
                  <a:lnTo>
                    <a:pt x="24885" y="37872"/>
                  </a:lnTo>
                  <a:lnTo>
                    <a:pt x="24592" y="35316"/>
                  </a:lnTo>
                  <a:lnTo>
                    <a:pt x="24592" y="34060"/>
                  </a:lnTo>
                  <a:lnTo>
                    <a:pt x="24592" y="32677"/>
                  </a:lnTo>
                  <a:lnTo>
                    <a:pt x="24927" y="29912"/>
                  </a:lnTo>
                  <a:lnTo>
                    <a:pt x="25556" y="27231"/>
                  </a:lnTo>
                  <a:lnTo>
                    <a:pt x="26519" y="24676"/>
                  </a:lnTo>
                  <a:lnTo>
                    <a:pt x="27734" y="22246"/>
                  </a:lnTo>
                  <a:lnTo>
                    <a:pt x="29242" y="19984"/>
                  </a:lnTo>
                  <a:lnTo>
                    <a:pt x="31044" y="17889"/>
                  </a:lnTo>
                  <a:lnTo>
                    <a:pt x="33054" y="16004"/>
                  </a:lnTo>
                  <a:lnTo>
                    <a:pt x="34144" y="15166"/>
                  </a:lnTo>
                  <a:lnTo>
                    <a:pt x="31337" y="4609"/>
                  </a:lnTo>
                  <a:lnTo>
                    <a:pt x="14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0"/>
          <p:cNvSpPr txBox="1"/>
          <p:nvPr/>
        </p:nvSpPr>
        <p:spPr>
          <a:xfrm>
            <a:off x="399604" y="3029364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Personal Need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6" name="Google Shape;1116;p40"/>
          <p:cNvSpPr txBox="1"/>
          <p:nvPr/>
        </p:nvSpPr>
        <p:spPr>
          <a:xfrm>
            <a:off x="6725298" y="982166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j-lt"/>
              <a:ea typeface="Fira Sans"/>
              <a:cs typeface="Fira Sans"/>
              <a:sym typeface="Fira Sans"/>
            </a:endParaRPr>
          </a:p>
        </p:txBody>
      </p:sp>
      <p:sp>
        <p:nvSpPr>
          <p:cNvPr id="1118" name="Google Shape;1118;p40"/>
          <p:cNvSpPr txBox="1"/>
          <p:nvPr/>
        </p:nvSpPr>
        <p:spPr>
          <a:xfrm>
            <a:off x="453498" y="1269266"/>
            <a:ext cx="2094300" cy="152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KanPlan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an Android app that empowers users to effortlessly manage products and projects. With Kanban templates akin to Trello, streamline tasks, visualize workflow stages, and collaborate seamlessly</a:t>
            </a:r>
            <a:endParaRPr sz="1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119" name="Google Shape;1119;p40"/>
          <p:cNvSpPr txBox="1"/>
          <p:nvPr/>
        </p:nvSpPr>
        <p:spPr>
          <a:xfrm>
            <a:off x="6689298" y="1409095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Trello</a:t>
            </a:r>
          </a:p>
          <a:p>
            <a:pPr lvl="0" algn="r"/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Asana</a:t>
            </a:r>
          </a:p>
          <a:p>
            <a:pPr lvl="0" algn="r"/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JIRA</a:t>
            </a:r>
          </a:p>
          <a:p>
            <a:pPr lvl="0" algn="r"/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Monday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40"/>
          <p:cNvSpPr txBox="1"/>
          <p:nvPr/>
        </p:nvSpPr>
        <p:spPr>
          <a:xfrm>
            <a:off x="460898" y="687166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2" name="Google Shape;1122;p40"/>
          <p:cNvSpPr txBox="1"/>
          <p:nvPr/>
        </p:nvSpPr>
        <p:spPr>
          <a:xfrm>
            <a:off x="8067798" y="687166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3" name="Google Shape;1123;p40"/>
          <p:cNvSpPr txBox="1"/>
          <p:nvPr/>
        </p:nvSpPr>
        <p:spPr>
          <a:xfrm>
            <a:off x="415719" y="276894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40"/>
          <p:cNvSpPr txBox="1"/>
          <p:nvPr/>
        </p:nvSpPr>
        <p:spPr>
          <a:xfrm>
            <a:off x="385695" y="3800591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work at the cyber unit in Lahav 433 , a place with a lot of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bureaucracy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,so for the moment we don’t use any of the famous tools at the market . I want to try to develop something that will fit our needs for the moment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40"/>
          <p:cNvGrpSpPr/>
          <p:nvPr/>
        </p:nvGrpSpPr>
        <p:grpSpPr>
          <a:xfrm>
            <a:off x="5129760" y="3445484"/>
            <a:ext cx="356096" cy="354469"/>
            <a:chOff x="-9089725" y="3180200"/>
            <a:chExt cx="353550" cy="351900"/>
          </a:xfrm>
        </p:grpSpPr>
        <p:sp>
          <p:nvSpPr>
            <p:cNvPr id="1127" name="Google Shape;1127;p40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0"/>
          <p:cNvGrpSpPr/>
          <p:nvPr/>
        </p:nvGrpSpPr>
        <p:grpSpPr>
          <a:xfrm>
            <a:off x="3106612" y="2931551"/>
            <a:ext cx="430998" cy="369730"/>
            <a:chOff x="-3037625" y="3254850"/>
            <a:chExt cx="299325" cy="256775"/>
          </a:xfrm>
        </p:grpSpPr>
        <p:sp>
          <p:nvSpPr>
            <p:cNvPr id="1130" name="Google Shape;1130;p40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0"/>
          <p:cNvGrpSpPr/>
          <p:nvPr/>
        </p:nvGrpSpPr>
        <p:grpSpPr>
          <a:xfrm>
            <a:off x="5551893" y="1632018"/>
            <a:ext cx="352332" cy="339288"/>
            <a:chOff x="2071000" y="1435025"/>
            <a:chExt cx="500400" cy="481875"/>
          </a:xfrm>
        </p:grpSpPr>
        <p:sp>
          <p:nvSpPr>
            <p:cNvPr id="1135" name="Google Shape;1135;p40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3632653" y="1200374"/>
            <a:ext cx="339253" cy="318042"/>
            <a:chOff x="4456875" y="2635825"/>
            <a:chExt cx="481825" cy="451700"/>
          </a:xfrm>
        </p:grpSpPr>
        <p:sp>
          <p:nvSpPr>
            <p:cNvPr id="1139" name="Google Shape;1139;p40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" name="Google Shape;1117;p40">
            <a:extLst>
              <a:ext uri="{FF2B5EF4-FFF2-40B4-BE49-F238E27FC236}">
                <a16:creationId xmlns:a16="http://schemas.microsoft.com/office/drawing/2014/main" id="{B83C78DC-F38A-92BB-C0E0-73B1701821D6}"/>
              </a:ext>
            </a:extLst>
          </p:cNvPr>
          <p:cNvSpPr txBox="1"/>
          <p:nvPr/>
        </p:nvSpPr>
        <p:spPr>
          <a:xfrm>
            <a:off x="430874" y="1018916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</a:t>
            </a:r>
            <a:r>
              <a:rPr lang="en-US" b="1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oal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1117;p40">
            <a:extLst>
              <a:ext uri="{FF2B5EF4-FFF2-40B4-BE49-F238E27FC236}">
                <a16:creationId xmlns:a16="http://schemas.microsoft.com/office/drawing/2014/main" id="{8530CC45-5C80-6A26-1EE3-C38558B27077}"/>
              </a:ext>
            </a:extLst>
          </p:cNvPr>
          <p:cNvSpPr txBox="1"/>
          <p:nvPr/>
        </p:nvSpPr>
        <p:spPr>
          <a:xfrm>
            <a:off x="6713251" y="974266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Similar Applications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39121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Research</a:t>
            </a:r>
            <a:endParaRPr dirty="0"/>
          </a:p>
        </p:txBody>
      </p:sp>
      <p:pic>
        <p:nvPicPr>
          <p:cNvPr id="5" name="תמונה 4" descr="תמונה שמכילה טקסט, צילום מסך, תרשים, סמל מחשב&#10;&#10;התיאור נוצר באופן אוטומטי">
            <a:extLst>
              <a:ext uri="{FF2B5EF4-FFF2-40B4-BE49-F238E27FC236}">
                <a16:creationId xmlns:a16="http://schemas.microsoft.com/office/drawing/2014/main" id="{5B423D83-9309-23FC-280C-F63B1584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892975"/>
            <a:ext cx="3954780" cy="4164523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B76BAAC-64D0-B743-8C91-ED27005A34D3}"/>
              </a:ext>
            </a:extLst>
          </p:cNvPr>
          <p:cNvSpPr txBox="1"/>
          <p:nvPr/>
        </p:nvSpPr>
        <p:spPr>
          <a:xfrm>
            <a:off x="509666" y="1319134"/>
            <a:ext cx="35376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similar application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Search Keywords: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Managements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Best: Trello with 10M+ downloads </a:t>
            </a:r>
            <a:br>
              <a:rPr lang="en-US" dirty="0"/>
            </a:b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971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Trello Information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DC453A2-EA81-8A29-20AA-2F8BE6610E4C}"/>
              </a:ext>
            </a:extLst>
          </p:cNvPr>
          <p:cNvSpPr txBox="1"/>
          <p:nvPr/>
        </p:nvSpPr>
        <p:spPr>
          <a:xfrm>
            <a:off x="457200" y="1071797"/>
            <a:ext cx="31254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Trello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Released</a:t>
            </a:r>
            <a:r>
              <a:rPr lang="en-US" dirty="0"/>
              <a:t> on 08.12</a:t>
            </a:r>
          </a:p>
          <a:p>
            <a:r>
              <a:rPr lang="en-US" b="1" dirty="0"/>
              <a:t>Last updated </a:t>
            </a:r>
            <a:r>
              <a:rPr lang="en-US" dirty="0"/>
              <a:t>on 04.23</a:t>
            </a:r>
          </a:p>
          <a:p>
            <a:endParaRPr lang="en-US" dirty="0"/>
          </a:p>
          <a:p>
            <a:r>
              <a:rPr lang="en-US" b="1" dirty="0"/>
              <a:t>Downloads</a:t>
            </a:r>
            <a:r>
              <a:rPr lang="en-US" dirty="0"/>
              <a:t> 10M +</a:t>
            </a:r>
          </a:p>
          <a:p>
            <a:endParaRPr lang="en-US" dirty="0"/>
          </a:p>
          <a:p>
            <a:r>
              <a:rPr lang="en-US" b="1" dirty="0"/>
              <a:t>Rating</a:t>
            </a:r>
            <a:r>
              <a:rPr lang="en-US" dirty="0"/>
              <a:t> 4.4 average of 117k reviews</a:t>
            </a:r>
          </a:p>
          <a:p>
            <a:endParaRPr lang="en-US" dirty="0"/>
          </a:p>
          <a:p>
            <a:r>
              <a:rPr lang="en-US" b="1" dirty="0"/>
              <a:t>Subscription Purchases :</a:t>
            </a:r>
            <a:br>
              <a:rPr lang="en-US" dirty="0"/>
            </a:br>
            <a:r>
              <a:rPr lang="en-US" dirty="0"/>
              <a:t>5$-17.5$ monthly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96B7178-B9B1-6E49-BC6D-A02662740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1" y="1071797"/>
            <a:ext cx="1575216" cy="279808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5280A86-A37E-DA03-0C23-7AB9E1A1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769" y="1071797"/>
            <a:ext cx="1520251" cy="276335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3E71FC4-4850-BED5-68F2-5B55F4813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26" y="1071797"/>
            <a:ext cx="1532035" cy="27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1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KanPlan –Mock up</a:t>
            </a: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F619B84-89DA-28EC-5CB2-28E34776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10" y="1544782"/>
            <a:ext cx="3744519" cy="291929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5D07C24-E12E-0329-7E8C-E5D6382C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468583"/>
            <a:ext cx="1784954" cy="299549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E7FA58-A85F-3989-AE6D-DB7793661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007" y="1613503"/>
            <a:ext cx="1731700" cy="2850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9"/>
          <p:cNvCxnSpPr/>
          <p:nvPr/>
        </p:nvCxnSpPr>
        <p:spPr>
          <a:xfrm>
            <a:off x="2912275" y="1688475"/>
            <a:ext cx="552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9"/>
          <p:cNvSpPr/>
          <p:nvPr/>
        </p:nvSpPr>
        <p:spPr>
          <a:xfrm>
            <a:off x="3048238" y="1202188"/>
            <a:ext cx="3067800" cy="30678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/>
          <p:nvPr/>
        </p:nvSpPr>
        <p:spPr>
          <a:xfrm>
            <a:off x="3201675" y="1355599"/>
            <a:ext cx="2760900" cy="2760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85725" dir="546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9"/>
          <p:cNvSpPr/>
          <p:nvPr/>
        </p:nvSpPr>
        <p:spPr>
          <a:xfrm>
            <a:off x="3346800" y="1500723"/>
            <a:ext cx="2470800" cy="24708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9"/>
          <p:cNvSpPr/>
          <p:nvPr/>
        </p:nvSpPr>
        <p:spPr>
          <a:xfrm>
            <a:off x="3838250" y="3648075"/>
            <a:ext cx="1485900" cy="743400"/>
          </a:xfrm>
          <a:prstGeom prst="roundRect">
            <a:avLst>
              <a:gd name="adj" fmla="val 30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4403617" y="2708325"/>
            <a:ext cx="99552" cy="55653"/>
          </a:xfrm>
          <a:custGeom>
            <a:avLst/>
            <a:gdLst/>
            <a:ahLst/>
            <a:cxnLst/>
            <a:rect l="l" t="t" r="r" b="b"/>
            <a:pathLst>
              <a:path w="5980" h="3343" extrusionOk="0">
                <a:moveTo>
                  <a:pt x="2110" y="1"/>
                </a:moveTo>
                <a:lnTo>
                  <a:pt x="0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4318715" y="2658565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4907120" y="2998141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4045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4825165" y="2951312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110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9"/>
          <p:cNvSpPr/>
          <p:nvPr/>
        </p:nvSpPr>
        <p:spPr>
          <a:xfrm>
            <a:off x="4740263" y="2901536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9"/>
          <p:cNvSpPr/>
          <p:nvPr/>
        </p:nvSpPr>
        <p:spPr>
          <a:xfrm>
            <a:off x="4602671" y="2883972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4687573" y="2930819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4110871" y="2778594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4160647" y="2749311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4266025" y="2687848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9"/>
          <p:cNvSpPr/>
          <p:nvPr/>
        </p:nvSpPr>
        <p:spPr>
          <a:xfrm>
            <a:off x="4213336" y="272004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4350928" y="2737608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4298222" y="2766874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9"/>
          <p:cNvSpPr/>
          <p:nvPr/>
        </p:nvSpPr>
        <p:spPr>
          <a:xfrm>
            <a:off x="4435813" y="2787367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4383124" y="2816650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4517785" y="283421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4330434" y="2845916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/>
          <p:nvPr/>
        </p:nvSpPr>
        <p:spPr>
          <a:xfrm>
            <a:off x="4468009" y="2866409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70" y="3342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4415320" y="2895692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4500222" y="2945452"/>
            <a:ext cx="99535" cy="55636"/>
          </a:xfrm>
          <a:custGeom>
            <a:avLst/>
            <a:gdLst/>
            <a:ahLst/>
            <a:cxnLst/>
            <a:rect l="l" t="t" r="r" b="b"/>
            <a:pathLst>
              <a:path w="5979" h="3342" extrusionOk="0">
                <a:moveTo>
                  <a:pt x="2110" y="0"/>
                </a:moveTo>
                <a:lnTo>
                  <a:pt x="0" y="1231"/>
                </a:lnTo>
                <a:lnTo>
                  <a:pt x="3869" y="3341"/>
                </a:lnTo>
                <a:lnTo>
                  <a:pt x="5979" y="2111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4582178" y="2992281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70" y="3518"/>
                </a:lnTo>
                <a:lnTo>
                  <a:pt x="6156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4634884" y="296301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110" y="1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4719770" y="3009861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4784179" y="3167929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0" y="1"/>
                </a:moveTo>
                <a:lnTo>
                  <a:pt x="0" y="1407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4836868" y="3138663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4192843" y="282835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4667080" y="3042057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4277728" y="2878113"/>
            <a:ext cx="439128" cy="251777"/>
          </a:xfrm>
          <a:custGeom>
            <a:avLst/>
            <a:gdLst/>
            <a:ahLst/>
            <a:cxnLst/>
            <a:rect l="l" t="t" r="r" b="b"/>
            <a:pathLst>
              <a:path w="26378" h="15124" extrusionOk="0">
                <a:moveTo>
                  <a:pt x="2111" y="1"/>
                </a:moveTo>
                <a:lnTo>
                  <a:pt x="1" y="1232"/>
                </a:lnTo>
                <a:lnTo>
                  <a:pt x="24092" y="15124"/>
                </a:lnTo>
                <a:lnTo>
                  <a:pt x="26378" y="13893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4751982" y="3088887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408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4699276" y="3121099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655377" y="2851776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4570475" y="2804930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4485589" y="2755171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4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4992023" y="3047917"/>
            <a:ext cx="102465" cy="58549"/>
          </a:xfrm>
          <a:custGeom>
            <a:avLst/>
            <a:gdLst/>
            <a:ahLst/>
            <a:cxnLst/>
            <a:rect l="l" t="t" r="r" b="b"/>
            <a:pathLst>
              <a:path w="6155" h="3517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4889557" y="3109380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4804672" y="3059620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857361" y="3030337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772459" y="2980578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1"/>
                </a:lnTo>
                <a:lnTo>
                  <a:pt x="3870" y="3517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4939333" y="307718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4549982" y="2913255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4245532" y="2799087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6780663" y="1812556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6692848" y="2889832"/>
            <a:ext cx="0" cy="17"/>
          </a:xfrm>
          <a:custGeom>
            <a:avLst/>
            <a:gdLst/>
            <a:ahLst/>
            <a:cxnLst/>
            <a:rect l="l" t="t" r="r" b="b"/>
            <a:pathLst>
              <a:path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6637212" y="2722975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6610876" y="3604110"/>
            <a:ext cx="140522" cy="137608"/>
          </a:xfrm>
          <a:custGeom>
            <a:avLst/>
            <a:gdLst/>
            <a:ahLst/>
            <a:cxnLst/>
            <a:rect l="l" t="t" r="r" b="b"/>
            <a:pathLst>
              <a:path w="8441" h="8266" extrusionOk="0">
                <a:moveTo>
                  <a:pt x="7386" y="528"/>
                </a:moveTo>
                <a:lnTo>
                  <a:pt x="7562" y="704"/>
                </a:lnTo>
                <a:lnTo>
                  <a:pt x="7738" y="1056"/>
                </a:lnTo>
                <a:lnTo>
                  <a:pt x="7738" y="7210"/>
                </a:lnTo>
                <a:lnTo>
                  <a:pt x="7562" y="7386"/>
                </a:lnTo>
                <a:lnTo>
                  <a:pt x="7386" y="7562"/>
                </a:lnTo>
                <a:lnTo>
                  <a:pt x="1055" y="7562"/>
                </a:lnTo>
                <a:lnTo>
                  <a:pt x="880" y="7386"/>
                </a:lnTo>
                <a:lnTo>
                  <a:pt x="704" y="7210"/>
                </a:lnTo>
                <a:lnTo>
                  <a:pt x="704" y="1056"/>
                </a:lnTo>
                <a:lnTo>
                  <a:pt x="880" y="704"/>
                </a:lnTo>
                <a:lnTo>
                  <a:pt x="1055" y="528"/>
                </a:lnTo>
                <a:close/>
                <a:moveTo>
                  <a:pt x="704" y="1"/>
                </a:moveTo>
                <a:lnTo>
                  <a:pt x="352" y="176"/>
                </a:lnTo>
                <a:lnTo>
                  <a:pt x="176" y="528"/>
                </a:lnTo>
                <a:lnTo>
                  <a:pt x="0" y="1056"/>
                </a:lnTo>
                <a:lnTo>
                  <a:pt x="0" y="7210"/>
                </a:lnTo>
                <a:lnTo>
                  <a:pt x="176" y="7562"/>
                </a:lnTo>
                <a:lnTo>
                  <a:pt x="352" y="7914"/>
                </a:lnTo>
                <a:lnTo>
                  <a:pt x="704" y="8090"/>
                </a:lnTo>
                <a:lnTo>
                  <a:pt x="1055" y="8265"/>
                </a:lnTo>
                <a:lnTo>
                  <a:pt x="7386" y="8265"/>
                </a:lnTo>
                <a:lnTo>
                  <a:pt x="7738" y="8090"/>
                </a:lnTo>
                <a:lnTo>
                  <a:pt x="8089" y="7914"/>
                </a:lnTo>
                <a:lnTo>
                  <a:pt x="8265" y="7562"/>
                </a:lnTo>
                <a:lnTo>
                  <a:pt x="8441" y="7210"/>
                </a:lnTo>
                <a:lnTo>
                  <a:pt x="8441" y="1056"/>
                </a:lnTo>
                <a:lnTo>
                  <a:pt x="8265" y="528"/>
                </a:lnTo>
                <a:lnTo>
                  <a:pt x="8089" y="176"/>
                </a:lnTo>
                <a:lnTo>
                  <a:pt x="77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6610876" y="3604110"/>
            <a:ext cx="140522" cy="137608"/>
          </a:xfrm>
          <a:custGeom>
            <a:avLst/>
            <a:gdLst/>
            <a:ahLst/>
            <a:cxnLst/>
            <a:rect l="l" t="t" r="r" b="b"/>
            <a:pathLst>
              <a:path w="8441" h="8266" fill="none" extrusionOk="0">
                <a:moveTo>
                  <a:pt x="7386" y="1"/>
                </a:moveTo>
                <a:lnTo>
                  <a:pt x="1055" y="1"/>
                </a:lnTo>
                <a:lnTo>
                  <a:pt x="1055" y="1"/>
                </a:lnTo>
                <a:lnTo>
                  <a:pt x="704" y="1"/>
                </a:lnTo>
                <a:lnTo>
                  <a:pt x="352" y="176"/>
                </a:lnTo>
                <a:lnTo>
                  <a:pt x="176" y="528"/>
                </a:lnTo>
                <a:lnTo>
                  <a:pt x="0" y="1056"/>
                </a:lnTo>
                <a:lnTo>
                  <a:pt x="0" y="7210"/>
                </a:lnTo>
                <a:lnTo>
                  <a:pt x="0" y="7210"/>
                </a:lnTo>
                <a:lnTo>
                  <a:pt x="176" y="7562"/>
                </a:lnTo>
                <a:lnTo>
                  <a:pt x="352" y="7914"/>
                </a:lnTo>
                <a:lnTo>
                  <a:pt x="704" y="8090"/>
                </a:lnTo>
                <a:lnTo>
                  <a:pt x="1055" y="8265"/>
                </a:lnTo>
                <a:lnTo>
                  <a:pt x="7386" y="8265"/>
                </a:lnTo>
                <a:lnTo>
                  <a:pt x="7386" y="8265"/>
                </a:lnTo>
                <a:lnTo>
                  <a:pt x="7738" y="8090"/>
                </a:lnTo>
                <a:lnTo>
                  <a:pt x="8089" y="7914"/>
                </a:lnTo>
                <a:lnTo>
                  <a:pt x="8265" y="7562"/>
                </a:lnTo>
                <a:lnTo>
                  <a:pt x="8441" y="7210"/>
                </a:lnTo>
                <a:lnTo>
                  <a:pt x="8441" y="1056"/>
                </a:lnTo>
                <a:lnTo>
                  <a:pt x="8441" y="1056"/>
                </a:lnTo>
                <a:lnTo>
                  <a:pt x="8265" y="528"/>
                </a:lnTo>
                <a:lnTo>
                  <a:pt x="8089" y="176"/>
                </a:lnTo>
                <a:lnTo>
                  <a:pt x="7738" y="1"/>
                </a:lnTo>
                <a:lnTo>
                  <a:pt x="7386" y="1"/>
                </a:lnTo>
                <a:lnTo>
                  <a:pt x="738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6622579" y="3612900"/>
            <a:ext cx="117115" cy="117099"/>
          </a:xfrm>
          <a:custGeom>
            <a:avLst/>
            <a:gdLst/>
            <a:ahLst/>
            <a:cxnLst/>
            <a:rect l="l" t="t" r="r" b="b"/>
            <a:pathLst>
              <a:path w="7035" h="7034" fill="none" extrusionOk="0">
                <a:moveTo>
                  <a:pt x="7035" y="6682"/>
                </a:moveTo>
                <a:lnTo>
                  <a:pt x="7035" y="6682"/>
                </a:lnTo>
                <a:lnTo>
                  <a:pt x="6859" y="6858"/>
                </a:lnTo>
                <a:lnTo>
                  <a:pt x="6683" y="7034"/>
                </a:lnTo>
                <a:lnTo>
                  <a:pt x="352" y="7034"/>
                </a:lnTo>
                <a:lnTo>
                  <a:pt x="352" y="7034"/>
                </a:lnTo>
                <a:lnTo>
                  <a:pt x="177" y="6858"/>
                </a:lnTo>
                <a:lnTo>
                  <a:pt x="1" y="6682"/>
                </a:lnTo>
                <a:lnTo>
                  <a:pt x="1" y="528"/>
                </a:lnTo>
                <a:lnTo>
                  <a:pt x="1" y="528"/>
                </a:lnTo>
                <a:lnTo>
                  <a:pt x="177" y="176"/>
                </a:lnTo>
                <a:lnTo>
                  <a:pt x="352" y="0"/>
                </a:lnTo>
                <a:lnTo>
                  <a:pt x="6683" y="0"/>
                </a:lnTo>
                <a:lnTo>
                  <a:pt x="6683" y="0"/>
                </a:lnTo>
                <a:lnTo>
                  <a:pt x="6859" y="176"/>
                </a:lnTo>
                <a:lnTo>
                  <a:pt x="7035" y="528"/>
                </a:lnTo>
                <a:lnTo>
                  <a:pt x="7035" y="668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6739677" y="3724139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6610876" y="3762195"/>
            <a:ext cx="140522" cy="137592"/>
          </a:xfrm>
          <a:custGeom>
            <a:avLst/>
            <a:gdLst/>
            <a:ahLst/>
            <a:cxnLst/>
            <a:rect l="l" t="t" r="r" b="b"/>
            <a:pathLst>
              <a:path w="8441" h="8265" extrusionOk="0">
                <a:moveTo>
                  <a:pt x="4221" y="0"/>
                </a:moveTo>
                <a:lnTo>
                  <a:pt x="4045" y="176"/>
                </a:lnTo>
                <a:lnTo>
                  <a:pt x="3869" y="352"/>
                </a:lnTo>
                <a:lnTo>
                  <a:pt x="3869" y="3869"/>
                </a:lnTo>
                <a:lnTo>
                  <a:pt x="176" y="3869"/>
                </a:lnTo>
                <a:lnTo>
                  <a:pt x="0" y="4221"/>
                </a:lnTo>
                <a:lnTo>
                  <a:pt x="176" y="4396"/>
                </a:lnTo>
                <a:lnTo>
                  <a:pt x="3869" y="4396"/>
                </a:lnTo>
                <a:lnTo>
                  <a:pt x="3869" y="7913"/>
                </a:lnTo>
                <a:lnTo>
                  <a:pt x="4045" y="8265"/>
                </a:lnTo>
                <a:lnTo>
                  <a:pt x="4396" y="8265"/>
                </a:lnTo>
                <a:lnTo>
                  <a:pt x="4572" y="7913"/>
                </a:lnTo>
                <a:lnTo>
                  <a:pt x="4572" y="4396"/>
                </a:lnTo>
                <a:lnTo>
                  <a:pt x="8265" y="4396"/>
                </a:lnTo>
                <a:lnTo>
                  <a:pt x="8441" y="4221"/>
                </a:lnTo>
                <a:lnTo>
                  <a:pt x="8265" y="3869"/>
                </a:lnTo>
                <a:lnTo>
                  <a:pt x="4572" y="3869"/>
                </a:lnTo>
                <a:lnTo>
                  <a:pt x="4572" y="352"/>
                </a:lnTo>
                <a:lnTo>
                  <a:pt x="4396" y="176"/>
                </a:lnTo>
                <a:lnTo>
                  <a:pt x="4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/>
          <p:nvPr/>
        </p:nvSpPr>
        <p:spPr>
          <a:xfrm>
            <a:off x="6610876" y="3762195"/>
            <a:ext cx="140522" cy="137592"/>
          </a:xfrm>
          <a:custGeom>
            <a:avLst/>
            <a:gdLst/>
            <a:ahLst/>
            <a:cxnLst/>
            <a:rect l="l" t="t" r="r" b="b"/>
            <a:pathLst>
              <a:path w="8441" h="8265" fill="none" extrusionOk="0">
                <a:moveTo>
                  <a:pt x="8089" y="3869"/>
                </a:moveTo>
                <a:lnTo>
                  <a:pt x="4572" y="3869"/>
                </a:lnTo>
                <a:lnTo>
                  <a:pt x="4572" y="352"/>
                </a:lnTo>
                <a:lnTo>
                  <a:pt x="4572" y="352"/>
                </a:lnTo>
                <a:lnTo>
                  <a:pt x="4396" y="176"/>
                </a:lnTo>
                <a:lnTo>
                  <a:pt x="4221" y="0"/>
                </a:lnTo>
                <a:lnTo>
                  <a:pt x="4221" y="0"/>
                </a:lnTo>
                <a:lnTo>
                  <a:pt x="4045" y="176"/>
                </a:lnTo>
                <a:lnTo>
                  <a:pt x="3869" y="352"/>
                </a:lnTo>
                <a:lnTo>
                  <a:pt x="3869" y="3869"/>
                </a:lnTo>
                <a:lnTo>
                  <a:pt x="352" y="3869"/>
                </a:lnTo>
                <a:lnTo>
                  <a:pt x="352" y="3869"/>
                </a:lnTo>
                <a:lnTo>
                  <a:pt x="176" y="3869"/>
                </a:lnTo>
                <a:lnTo>
                  <a:pt x="0" y="4221"/>
                </a:lnTo>
                <a:lnTo>
                  <a:pt x="0" y="4221"/>
                </a:lnTo>
                <a:lnTo>
                  <a:pt x="176" y="4396"/>
                </a:lnTo>
                <a:lnTo>
                  <a:pt x="352" y="4396"/>
                </a:lnTo>
                <a:lnTo>
                  <a:pt x="3869" y="4396"/>
                </a:lnTo>
                <a:lnTo>
                  <a:pt x="3869" y="7913"/>
                </a:lnTo>
                <a:lnTo>
                  <a:pt x="3869" y="7913"/>
                </a:lnTo>
                <a:lnTo>
                  <a:pt x="4045" y="8265"/>
                </a:lnTo>
                <a:lnTo>
                  <a:pt x="4221" y="8265"/>
                </a:lnTo>
                <a:lnTo>
                  <a:pt x="4221" y="8265"/>
                </a:lnTo>
                <a:lnTo>
                  <a:pt x="4396" y="8265"/>
                </a:lnTo>
                <a:lnTo>
                  <a:pt x="4572" y="7913"/>
                </a:lnTo>
                <a:lnTo>
                  <a:pt x="4572" y="4396"/>
                </a:lnTo>
                <a:lnTo>
                  <a:pt x="8089" y="4396"/>
                </a:lnTo>
                <a:lnTo>
                  <a:pt x="8089" y="4396"/>
                </a:lnTo>
                <a:lnTo>
                  <a:pt x="8265" y="4396"/>
                </a:lnTo>
                <a:lnTo>
                  <a:pt x="8441" y="4221"/>
                </a:lnTo>
                <a:lnTo>
                  <a:pt x="8441" y="4221"/>
                </a:lnTo>
                <a:lnTo>
                  <a:pt x="8265" y="3869"/>
                </a:lnTo>
                <a:lnTo>
                  <a:pt x="8089" y="3869"/>
                </a:lnTo>
                <a:lnTo>
                  <a:pt x="8089" y="386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6745537" y="3826587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KanPlan Features</a:t>
            </a:r>
            <a:endParaRPr dirty="0"/>
          </a:p>
        </p:txBody>
      </p:sp>
      <p:sp>
        <p:nvSpPr>
          <p:cNvPr id="188" name="Google Shape;188;p29"/>
          <p:cNvSpPr/>
          <p:nvPr/>
        </p:nvSpPr>
        <p:spPr>
          <a:xfrm rot="-5400000">
            <a:off x="3535125" y="1681200"/>
            <a:ext cx="2094000" cy="2094000"/>
          </a:xfrm>
          <a:prstGeom prst="arc">
            <a:avLst>
              <a:gd name="adj1" fmla="val 13987116"/>
              <a:gd name="adj2" fmla="val 20156083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 rot="4606443">
            <a:off x="3535171" y="1681210"/>
            <a:ext cx="2094044" cy="2094044"/>
          </a:xfrm>
          <a:prstGeom prst="arc">
            <a:avLst>
              <a:gd name="adj1" fmla="val 13987116"/>
              <a:gd name="adj2" fmla="val 19885637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9"/>
          <p:cNvCxnSpPr>
            <a:cxnSpLocks/>
          </p:cNvCxnSpPr>
          <p:nvPr/>
        </p:nvCxnSpPr>
        <p:spPr>
          <a:xfrm rot="10800000" flipH="1">
            <a:off x="2912275" y="2715363"/>
            <a:ext cx="137400" cy="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2912275" y="3788538"/>
            <a:ext cx="55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9"/>
          <p:cNvSpPr txBox="1"/>
          <p:nvPr/>
        </p:nvSpPr>
        <p:spPr>
          <a:xfrm>
            <a:off x="3912563" y="3876225"/>
            <a:ext cx="1337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KanPlan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 rot="10800000">
            <a:off x="5705157" y="1688475"/>
            <a:ext cx="55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9"/>
          <p:cNvCxnSpPr/>
          <p:nvPr/>
        </p:nvCxnSpPr>
        <p:spPr>
          <a:xfrm rot="10800000">
            <a:off x="6120357" y="2715363"/>
            <a:ext cx="137400" cy="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9"/>
          <p:cNvCxnSpPr/>
          <p:nvPr/>
        </p:nvCxnSpPr>
        <p:spPr>
          <a:xfrm rot="10800000">
            <a:off x="5705157" y="3788538"/>
            <a:ext cx="552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9"/>
          <p:cNvGrpSpPr/>
          <p:nvPr/>
        </p:nvGrpSpPr>
        <p:grpSpPr>
          <a:xfrm>
            <a:off x="2368697" y="3612909"/>
            <a:ext cx="380012" cy="351274"/>
            <a:chOff x="7384751" y="4147984"/>
            <a:chExt cx="380012" cy="351274"/>
          </a:xfrm>
        </p:grpSpPr>
        <p:sp>
          <p:nvSpPr>
            <p:cNvPr id="222" name="Google Shape;222;p29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9"/>
          <p:cNvSpPr/>
          <p:nvPr/>
        </p:nvSpPr>
        <p:spPr>
          <a:xfrm>
            <a:off x="6500402" y="1509623"/>
            <a:ext cx="210530" cy="357700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6426088" y="3618974"/>
            <a:ext cx="367013" cy="331278"/>
            <a:chOff x="3522521" y="1975857"/>
            <a:chExt cx="367013" cy="331278"/>
          </a:xfrm>
        </p:grpSpPr>
        <p:sp>
          <p:nvSpPr>
            <p:cNvPr id="229" name="Google Shape;229;p29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9"/>
          <p:cNvGrpSpPr/>
          <p:nvPr/>
        </p:nvGrpSpPr>
        <p:grpSpPr>
          <a:xfrm>
            <a:off x="6425502" y="2546510"/>
            <a:ext cx="368185" cy="330454"/>
            <a:chOff x="2630824" y="1976966"/>
            <a:chExt cx="368185" cy="330454"/>
          </a:xfrm>
        </p:grpSpPr>
        <p:sp>
          <p:nvSpPr>
            <p:cNvPr id="237" name="Google Shape;237;p29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9"/>
          <p:cNvGrpSpPr/>
          <p:nvPr/>
        </p:nvGrpSpPr>
        <p:grpSpPr>
          <a:xfrm>
            <a:off x="2370162" y="1506234"/>
            <a:ext cx="356624" cy="356630"/>
            <a:chOff x="1768938" y="3782219"/>
            <a:chExt cx="367805" cy="367773"/>
          </a:xfrm>
        </p:grpSpPr>
        <p:sp>
          <p:nvSpPr>
            <p:cNvPr id="295" name="Google Shape;295;p29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תמונה 2" descr="תמונה שמכילה עיגול, לבוש, אדם, גרפיקה&#10;&#10;התיאור נוצר באופן אוטומטי">
            <a:extLst>
              <a:ext uri="{FF2B5EF4-FFF2-40B4-BE49-F238E27FC236}">
                <a16:creationId xmlns:a16="http://schemas.microsoft.com/office/drawing/2014/main" id="{4DBB1FA8-39B5-FBBF-C87A-7165F85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013" y="1782948"/>
            <a:ext cx="1966185" cy="1857577"/>
          </a:xfrm>
          <a:prstGeom prst="rect">
            <a:avLst/>
          </a:prstGeom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50FC7260-FD74-A02F-83CC-113835C6C92F}"/>
              </a:ext>
            </a:extLst>
          </p:cNvPr>
          <p:cNvSpPr/>
          <p:nvPr/>
        </p:nvSpPr>
        <p:spPr>
          <a:xfrm>
            <a:off x="1607127" y="1406236"/>
            <a:ext cx="1351903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with mail</a:t>
            </a:r>
            <a:endParaRPr lang="en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646116ED-ECB0-A6F6-7C9E-E618E1D7E093}"/>
              </a:ext>
            </a:extLst>
          </p:cNvPr>
          <p:cNvSpPr/>
          <p:nvPr/>
        </p:nvSpPr>
        <p:spPr>
          <a:xfrm>
            <a:off x="1364674" y="2430374"/>
            <a:ext cx="1552016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Assignees for </a:t>
            </a:r>
            <a:r>
              <a:rPr lang="en-US" dirty="0" err="1"/>
              <a:t>taks</a:t>
            </a:r>
            <a:endParaRPr lang="en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627BEB67-B1FD-AFE6-D6DA-9F031285A48F}"/>
              </a:ext>
            </a:extLst>
          </p:cNvPr>
          <p:cNvSpPr/>
          <p:nvPr/>
        </p:nvSpPr>
        <p:spPr>
          <a:xfrm>
            <a:off x="1383576" y="3509032"/>
            <a:ext cx="1552016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Inviting people with mail</a:t>
            </a:r>
            <a:endParaRPr lang="en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339E74F4-3787-A9BF-201C-DD61A95AD7C7}"/>
              </a:ext>
            </a:extLst>
          </p:cNvPr>
          <p:cNvSpPr/>
          <p:nvPr/>
        </p:nvSpPr>
        <p:spPr>
          <a:xfrm>
            <a:off x="6257607" y="1424880"/>
            <a:ext cx="1552016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Taks</a:t>
            </a:r>
            <a:endParaRPr lang="en-IL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8983B288-8B04-8AA2-1699-C6992FFAF3BF}"/>
              </a:ext>
            </a:extLst>
          </p:cNvPr>
          <p:cNvSpPr/>
          <p:nvPr/>
        </p:nvSpPr>
        <p:spPr>
          <a:xfrm>
            <a:off x="6247586" y="2449638"/>
            <a:ext cx="1552016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comments for </a:t>
            </a:r>
            <a:r>
              <a:rPr lang="en-US" dirty="0" err="1"/>
              <a:t>taks</a:t>
            </a:r>
            <a:endParaRPr lang="en-IL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3CB8FD0B-C7DA-3043-FD4F-A80FA984B038}"/>
              </a:ext>
            </a:extLst>
          </p:cNvPr>
          <p:cNvSpPr/>
          <p:nvPr/>
        </p:nvSpPr>
        <p:spPr>
          <a:xfrm>
            <a:off x="6222001" y="3509032"/>
            <a:ext cx="1552016" cy="55901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</a:t>
            </a:r>
            <a:r>
              <a:rPr lang="en-US" dirty="0" err="1"/>
              <a:t>taks</a:t>
            </a:r>
            <a:r>
              <a:rPr lang="en-US" dirty="0"/>
              <a:t> to other </a:t>
            </a:r>
            <a:r>
              <a:rPr lang="en-US" dirty="0" err="1"/>
              <a:t>kanbans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5546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/>
        </p:nvSpPr>
        <p:spPr>
          <a:xfrm>
            <a:off x="5553546" y="1135280"/>
            <a:ext cx="3067800" cy="30678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/>
          <p:nvPr/>
        </p:nvSpPr>
        <p:spPr>
          <a:xfrm>
            <a:off x="5706983" y="1288691"/>
            <a:ext cx="2760900" cy="2760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1438" dist="85725" dir="546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9"/>
          <p:cNvSpPr/>
          <p:nvPr/>
        </p:nvSpPr>
        <p:spPr>
          <a:xfrm>
            <a:off x="5852108" y="1433815"/>
            <a:ext cx="2470800" cy="24708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9"/>
          <p:cNvSpPr/>
          <p:nvPr/>
        </p:nvSpPr>
        <p:spPr>
          <a:xfrm>
            <a:off x="6343558" y="3581167"/>
            <a:ext cx="1485900" cy="743400"/>
          </a:xfrm>
          <a:prstGeom prst="roundRect">
            <a:avLst>
              <a:gd name="adj" fmla="val 30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6908925" y="2641417"/>
            <a:ext cx="99552" cy="55653"/>
          </a:xfrm>
          <a:custGeom>
            <a:avLst/>
            <a:gdLst/>
            <a:ahLst/>
            <a:cxnLst/>
            <a:rect l="l" t="t" r="r" b="b"/>
            <a:pathLst>
              <a:path w="5980" h="3343" extrusionOk="0">
                <a:moveTo>
                  <a:pt x="2110" y="1"/>
                </a:moveTo>
                <a:lnTo>
                  <a:pt x="0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6824023" y="2591657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7412428" y="2931233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4045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7330473" y="2884404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110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9"/>
          <p:cNvSpPr/>
          <p:nvPr/>
        </p:nvSpPr>
        <p:spPr>
          <a:xfrm>
            <a:off x="7245571" y="2834628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9"/>
          <p:cNvSpPr/>
          <p:nvPr/>
        </p:nvSpPr>
        <p:spPr>
          <a:xfrm>
            <a:off x="7107979" y="2817064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7192881" y="2863911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6616179" y="2711686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6665955" y="268240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6771333" y="2620940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9"/>
          <p:cNvSpPr/>
          <p:nvPr/>
        </p:nvSpPr>
        <p:spPr>
          <a:xfrm>
            <a:off x="6718644" y="2653137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6856236" y="2670700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6803530" y="2699966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9"/>
          <p:cNvSpPr/>
          <p:nvPr/>
        </p:nvSpPr>
        <p:spPr>
          <a:xfrm>
            <a:off x="6941121" y="2720459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69" y="3342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6888432" y="2749742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7023093" y="276730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6835742" y="2779008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/>
          <p:nvPr/>
        </p:nvSpPr>
        <p:spPr>
          <a:xfrm>
            <a:off x="6973317" y="2799501"/>
            <a:ext cx="99552" cy="55636"/>
          </a:xfrm>
          <a:custGeom>
            <a:avLst/>
            <a:gdLst/>
            <a:ahLst/>
            <a:cxnLst/>
            <a:rect l="l" t="t" r="r" b="b"/>
            <a:pathLst>
              <a:path w="5980" h="3342" extrusionOk="0">
                <a:moveTo>
                  <a:pt x="2111" y="1"/>
                </a:moveTo>
                <a:lnTo>
                  <a:pt x="1" y="1232"/>
                </a:lnTo>
                <a:lnTo>
                  <a:pt x="3870" y="3342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9"/>
          <p:cNvSpPr/>
          <p:nvPr/>
        </p:nvSpPr>
        <p:spPr>
          <a:xfrm>
            <a:off x="6920628" y="2828784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7005530" y="2878544"/>
            <a:ext cx="99535" cy="55636"/>
          </a:xfrm>
          <a:custGeom>
            <a:avLst/>
            <a:gdLst/>
            <a:ahLst/>
            <a:cxnLst/>
            <a:rect l="l" t="t" r="r" b="b"/>
            <a:pathLst>
              <a:path w="5979" h="3342" extrusionOk="0">
                <a:moveTo>
                  <a:pt x="2110" y="0"/>
                </a:moveTo>
                <a:lnTo>
                  <a:pt x="0" y="1231"/>
                </a:lnTo>
                <a:lnTo>
                  <a:pt x="3869" y="3341"/>
                </a:lnTo>
                <a:lnTo>
                  <a:pt x="5979" y="2111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7087486" y="2925373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70" y="3518"/>
                </a:lnTo>
                <a:lnTo>
                  <a:pt x="6156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7140192" y="2896107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110" y="1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7225078" y="2942953"/>
            <a:ext cx="99552" cy="58549"/>
          </a:xfrm>
          <a:custGeom>
            <a:avLst/>
            <a:gdLst/>
            <a:ahLst/>
            <a:cxnLst/>
            <a:rect l="l" t="t" r="r" b="b"/>
            <a:pathLst>
              <a:path w="5980" h="3517" extrusionOk="0">
                <a:moveTo>
                  <a:pt x="2111" y="0"/>
                </a:moveTo>
                <a:lnTo>
                  <a:pt x="1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7289487" y="3101021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0" y="1"/>
                </a:moveTo>
                <a:lnTo>
                  <a:pt x="0" y="1407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7342176" y="3071755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6698151" y="276144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1"/>
                </a:moveTo>
                <a:lnTo>
                  <a:pt x="0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7172388" y="2975149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6783036" y="2811205"/>
            <a:ext cx="439128" cy="251777"/>
          </a:xfrm>
          <a:custGeom>
            <a:avLst/>
            <a:gdLst/>
            <a:ahLst/>
            <a:cxnLst/>
            <a:rect l="l" t="t" r="r" b="b"/>
            <a:pathLst>
              <a:path w="26378" h="15124" extrusionOk="0">
                <a:moveTo>
                  <a:pt x="2111" y="1"/>
                </a:moveTo>
                <a:lnTo>
                  <a:pt x="1" y="1232"/>
                </a:lnTo>
                <a:lnTo>
                  <a:pt x="24092" y="15124"/>
                </a:lnTo>
                <a:lnTo>
                  <a:pt x="26378" y="13893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7257290" y="3021979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1"/>
                </a:moveTo>
                <a:lnTo>
                  <a:pt x="0" y="1408"/>
                </a:lnTo>
                <a:lnTo>
                  <a:pt x="3869" y="3518"/>
                </a:lnTo>
                <a:lnTo>
                  <a:pt x="5979" y="2287"/>
                </a:lnTo>
                <a:lnTo>
                  <a:pt x="21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7204584" y="3054191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7160685" y="2784868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407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7075783" y="2738022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1"/>
                </a:moveTo>
                <a:lnTo>
                  <a:pt x="1" y="1232"/>
                </a:lnTo>
                <a:lnTo>
                  <a:pt x="3869" y="3518"/>
                </a:lnTo>
                <a:lnTo>
                  <a:pt x="6155" y="2287"/>
                </a:lnTo>
                <a:lnTo>
                  <a:pt x="22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6990897" y="2688263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4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7497331" y="2981009"/>
            <a:ext cx="102465" cy="58549"/>
          </a:xfrm>
          <a:custGeom>
            <a:avLst/>
            <a:gdLst/>
            <a:ahLst/>
            <a:cxnLst/>
            <a:rect l="l" t="t" r="r" b="b"/>
            <a:pathLst>
              <a:path w="6155" h="3517" extrusionOk="0">
                <a:moveTo>
                  <a:pt x="2286" y="0"/>
                </a:moveTo>
                <a:lnTo>
                  <a:pt x="0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7394865" y="3042472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2"/>
                </a:lnTo>
                <a:lnTo>
                  <a:pt x="3869" y="3518"/>
                </a:lnTo>
                <a:lnTo>
                  <a:pt x="5980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309980" y="2992712"/>
            <a:ext cx="99535" cy="58566"/>
          </a:xfrm>
          <a:custGeom>
            <a:avLst/>
            <a:gdLst/>
            <a:ahLst/>
            <a:cxnLst/>
            <a:rect l="l" t="t" r="r" b="b"/>
            <a:pathLst>
              <a:path w="5979" h="3518" extrusionOk="0">
                <a:moveTo>
                  <a:pt x="2110" y="0"/>
                </a:moveTo>
                <a:lnTo>
                  <a:pt x="0" y="1231"/>
                </a:lnTo>
                <a:lnTo>
                  <a:pt x="3869" y="3517"/>
                </a:lnTo>
                <a:lnTo>
                  <a:pt x="5979" y="2286"/>
                </a:lnTo>
                <a:lnTo>
                  <a:pt x="21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7362669" y="2963429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0" y="1232"/>
                </a:lnTo>
                <a:lnTo>
                  <a:pt x="3869" y="3518"/>
                </a:lnTo>
                <a:lnTo>
                  <a:pt x="5979" y="2111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7277767" y="2913670"/>
            <a:ext cx="99552" cy="58566"/>
          </a:xfrm>
          <a:custGeom>
            <a:avLst/>
            <a:gdLst/>
            <a:ahLst/>
            <a:cxnLst/>
            <a:rect l="l" t="t" r="r" b="b"/>
            <a:pathLst>
              <a:path w="5980" h="3518" extrusionOk="0">
                <a:moveTo>
                  <a:pt x="2111" y="1"/>
                </a:moveTo>
                <a:lnTo>
                  <a:pt x="1" y="1231"/>
                </a:lnTo>
                <a:lnTo>
                  <a:pt x="3870" y="3517"/>
                </a:lnTo>
                <a:lnTo>
                  <a:pt x="5980" y="2287"/>
                </a:lnTo>
                <a:lnTo>
                  <a:pt x="2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7444641" y="3010275"/>
            <a:ext cx="102465" cy="58566"/>
          </a:xfrm>
          <a:custGeom>
            <a:avLst/>
            <a:gdLst/>
            <a:ahLst/>
            <a:cxnLst/>
            <a:rect l="l" t="t" r="r" b="b"/>
            <a:pathLst>
              <a:path w="6155" h="3518" extrusionOk="0">
                <a:moveTo>
                  <a:pt x="2286" y="0"/>
                </a:moveTo>
                <a:lnTo>
                  <a:pt x="0" y="1231"/>
                </a:lnTo>
                <a:lnTo>
                  <a:pt x="4045" y="3517"/>
                </a:lnTo>
                <a:lnTo>
                  <a:pt x="6155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7055290" y="2846347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287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286"/>
                </a:lnTo>
                <a:lnTo>
                  <a:pt x="22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6750840" y="2732179"/>
            <a:ext cx="102482" cy="58566"/>
          </a:xfrm>
          <a:custGeom>
            <a:avLst/>
            <a:gdLst/>
            <a:ahLst/>
            <a:cxnLst/>
            <a:rect l="l" t="t" r="r" b="b"/>
            <a:pathLst>
              <a:path w="6156" h="3518" extrusionOk="0">
                <a:moveTo>
                  <a:pt x="2111" y="0"/>
                </a:moveTo>
                <a:lnTo>
                  <a:pt x="1" y="1231"/>
                </a:lnTo>
                <a:lnTo>
                  <a:pt x="3869" y="3517"/>
                </a:lnTo>
                <a:lnTo>
                  <a:pt x="6155" y="2110"/>
                </a:lnTo>
                <a:lnTo>
                  <a:pt x="21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9285971" y="1745648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9198156" y="2822924"/>
            <a:ext cx="0" cy="17"/>
          </a:xfrm>
          <a:custGeom>
            <a:avLst/>
            <a:gdLst/>
            <a:ahLst/>
            <a:cxnLst/>
            <a:rect l="l" t="t" r="r" b="b"/>
            <a:pathLst>
              <a:path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9142520" y="2656067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9116184" y="3537202"/>
            <a:ext cx="140522" cy="137608"/>
          </a:xfrm>
          <a:custGeom>
            <a:avLst/>
            <a:gdLst/>
            <a:ahLst/>
            <a:cxnLst/>
            <a:rect l="l" t="t" r="r" b="b"/>
            <a:pathLst>
              <a:path w="8441" h="8266" extrusionOk="0">
                <a:moveTo>
                  <a:pt x="7386" y="528"/>
                </a:moveTo>
                <a:lnTo>
                  <a:pt x="7562" y="704"/>
                </a:lnTo>
                <a:lnTo>
                  <a:pt x="7738" y="1056"/>
                </a:lnTo>
                <a:lnTo>
                  <a:pt x="7738" y="7210"/>
                </a:lnTo>
                <a:lnTo>
                  <a:pt x="7562" y="7386"/>
                </a:lnTo>
                <a:lnTo>
                  <a:pt x="7386" y="7562"/>
                </a:lnTo>
                <a:lnTo>
                  <a:pt x="1055" y="7562"/>
                </a:lnTo>
                <a:lnTo>
                  <a:pt x="880" y="7386"/>
                </a:lnTo>
                <a:lnTo>
                  <a:pt x="704" y="7210"/>
                </a:lnTo>
                <a:lnTo>
                  <a:pt x="704" y="1056"/>
                </a:lnTo>
                <a:lnTo>
                  <a:pt x="880" y="704"/>
                </a:lnTo>
                <a:lnTo>
                  <a:pt x="1055" y="528"/>
                </a:lnTo>
                <a:close/>
                <a:moveTo>
                  <a:pt x="704" y="1"/>
                </a:moveTo>
                <a:lnTo>
                  <a:pt x="352" y="176"/>
                </a:lnTo>
                <a:lnTo>
                  <a:pt x="176" y="528"/>
                </a:lnTo>
                <a:lnTo>
                  <a:pt x="0" y="1056"/>
                </a:lnTo>
                <a:lnTo>
                  <a:pt x="0" y="7210"/>
                </a:lnTo>
                <a:lnTo>
                  <a:pt x="176" y="7562"/>
                </a:lnTo>
                <a:lnTo>
                  <a:pt x="352" y="7914"/>
                </a:lnTo>
                <a:lnTo>
                  <a:pt x="704" y="8090"/>
                </a:lnTo>
                <a:lnTo>
                  <a:pt x="1055" y="8265"/>
                </a:lnTo>
                <a:lnTo>
                  <a:pt x="7386" y="8265"/>
                </a:lnTo>
                <a:lnTo>
                  <a:pt x="7738" y="8090"/>
                </a:lnTo>
                <a:lnTo>
                  <a:pt x="8089" y="7914"/>
                </a:lnTo>
                <a:lnTo>
                  <a:pt x="8265" y="7562"/>
                </a:lnTo>
                <a:lnTo>
                  <a:pt x="8441" y="7210"/>
                </a:lnTo>
                <a:lnTo>
                  <a:pt x="8441" y="1056"/>
                </a:lnTo>
                <a:lnTo>
                  <a:pt x="8265" y="528"/>
                </a:lnTo>
                <a:lnTo>
                  <a:pt x="8089" y="176"/>
                </a:lnTo>
                <a:lnTo>
                  <a:pt x="77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9116184" y="3537202"/>
            <a:ext cx="140522" cy="137608"/>
          </a:xfrm>
          <a:custGeom>
            <a:avLst/>
            <a:gdLst/>
            <a:ahLst/>
            <a:cxnLst/>
            <a:rect l="l" t="t" r="r" b="b"/>
            <a:pathLst>
              <a:path w="8441" h="8266" fill="none" extrusionOk="0">
                <a:moveTo>
                  <a:pt x="7386" y="1"/>
                </a:moveTo>
                <a:lnTo>
                  <a:pt x="1055" y="1"/>
                </a:lnTo>
                <a:lnTo>
                  <a:pt x="1055" y="1"/>
                </a:lnTo>
                <a:lnTo>
                  <a:pt x="704" y="1"/>
                </a:lnTo>
                <a:lnTo>
                  <a:pt x="352" y="176"/>
                </a:lnTo>
                <a:lnTo>
                  <a:pt x="176" y="528"/>
                </a:lnTo>
                <a:lnTo>
                  <a:pt x="0" y="1056"/>
                </a:lnTo>
                <a:lnTo>
                  <a:pt x="0" y="7210"/>
                </a:lnTo>
                <a:lnTo>
                  <a:pt x="0" y="7210"/>
                </a:lnTo>
                <a:lnTo>
                  <a:pt x="176" y="7562"/>
                </a:lnTo>
                <a:lnTo>
                  <a:pt x="352" y="7914"/>
                </a:lnTo>
                <a:lnTo>
                  <a:pt x="704" y="8090"/>
                </a:lnTo>
                <a:lnTo>
                  <a:pt x="1055" y="8265"/>
                </a:lnTo>
                <a:lnTo>
                  <a:pt x="7386" y="8265"/>
                </a:lnTo>
                <a:lnTo>
                  <a:pt x="7386" y="8265"/>
                </a:lnTo>
                <a:lnTo>
                  <a:pt x="7738" y="8090"/>
                </a:lnTo>
                <a:lnTo>
                  <a:pt x="8089" y="7914"/>
                </a:lnTo>
                <a:lnTo>
                  <a:pt x="8265" y="7562"/>
                </a:lnTo>
                <a:lnTo>
                  <a:pt x="8441" y="7210"/>
                </a:lnTo>
                <a:lnTo>
                  <a:pt x="8441" y="1056"/>
                </a:lnTo>
                <a:lnTo>
                  <a:pt x="8441" y="1056"/>
                </a:lnTo>
                <a:lnTo>
                  <a:pt x="8265" y="528"/>
                </a:lnTo>
                <a:lnTo>
                  <a:pt x="8089" y="176"/>
                </a:lnTo>
                <a:lnTo>
                  <a:pt x="7738" y="1"/>
                </a:lnTo>
                <a:lnTo>
                  <a:pt x="7386" y="1"/>
                </a:lnTo>
                <a:lnTo>
                  <a:pt x="738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9127887" y="3545992"/>
            <a:ext cx="117115" cy="117099"/>
          </a:xfrm>
          <a:custGeom>
            <a:avLst/>
            <a:gdLst/>
            <a:ahLst/>
            <a:cxnLst/>
            <a:rect l="l" t="t" r="r" b="b"/>
            <a:pathLst>
              <a:path w="7035" h="7034" fill="none" extrusionOk="0">
                <a:moveTo>
                  <a:pt x="7035" y="6682"/>
                </a:moveTo>
                <a:lnTo>
                  <a:pt x="7035" y="6682"/>
                </a:lnTo>
                <a:lnTo>
                  <a:pt x="6859" y="6858"/>
                </a:lnTo>
                <a:lnTo>
                  <a:pt x="6683" y="7034"/>
                </a:lnTo>
                <a:lnTo>
                  <a:pt x="352" y="7034"/>
                </a:lnTo>
                <a:lnTo>
                  <a:pt x="352" y="7034"/>
                </a:lnTo>
                <a:lnTo>
                  <a:pt x="177" y="6858"/>
                </a:lnTo>
                <a:lnTo>
                  <a:pt x="1" y="6682"/>
                </a:lnTo>
                <a:lnTo>
                  <a:pt x="1" y="528"/>
                </a:lnTo>
                <a:lnTo>
                  <a:pt x="1" y="528"/>
                </a:lnTo>
                <a:lnTo>
                  <a:pt x="177" y="176"/>
                </a:lnTo>
                <a:lnTo>
                  <a:pt x="352" y="0"/>
                </a:lnTo>
                <a:lnTo>
                  <a:pt x="6683" y="0"/>
                </a:lnTo>
                <a:lnTo>
                  <a:pt x="6683" y="0"/>
                </a:lnTo>
                <a:lnTo>
                  <a:pt x="6859" y="176"/>
                </a:lnTo>
                <a:lnTo>
                  <a:pt x="7035" y="528"/>
                </a:lnTo>
                <a:lnTo>
                  <a:pt x="7035" y="668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9244985" y="3657231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9116184" y="3695287"/>
            <a:ext cx="140522" cy="137592"/>
          </a:xfrm>
          <a:custGeom>
            <a:avLst/>
            <a:gdLst/>
            <a:ahLst/>
            <a:cxnLst/>
            <a:rect l="l" t="t" r="r" b="b"/>
            <a:pathLst>
              <a:path w="8441" h="8265" extrusionOk="0">
                <a:moveTo>
                  <a:pt x="4221" y="0"/>
                </a:moveTo>
                <a:lnTo>
                  <a:pt x="4045" y="176"/>
                </a:lnTo>
                <a:lnTo>
                  <a:pt x="3869" y="352"/>
                </a:lnTo>
                <a:lnTo>
                  <a:pt x="3869" y="3869"/>
                </a:lnTo>
                <a:lnTo>
                  <a:pt x="176" y="3869"/>
                </a:lnTo>
                <a:lnTo>
                  <a:pt x="0" y="4221"/>
                </a:lnTo>
                <a:lnTo>
                  <a:pt x="176" y="4396"/>
                </a:lnTo>
                <a:lnTo>
                  <a:pt x="3869" y="4396"/>
                </a:lnTo>
                <a:lnTo>
                  <a:pt x="3869" y="7913"/>
                </a:lnTo>
                <a:lnTo>
                  <a:pt x="4045" y="8265"/>
                </a:lnTo>
                <a:lnTo>
                  <a:pt x="4396" y="8265"/>
                </a:lnTo>
                <a:lnTo>
                  <a:pt x="4572" y="7913"/>
                </a:lnTo>
                <a:lnTo>
                  <a:pt x="4572" y="4396"/>
                </a:lnTo>
                <a:lnTo>
                  <a:pt x="8265" y="4396"/>
                </a:lnTo>
                <a:lnTo>
                  <a:pt x="8441" y="4221"/>
                </a:lnTo>
                <a:lnTo>
                  <a:pt x="8265" y="3869"/>
                </a:lnTo>
                <a:lnTo>
                  <a:pt x="4572" y="3869"/>
                </a:lnTo>
                <a:lnTo>
                  <a:pt x="4572" y="352"/>
                </a:lnTo>
                <a:lnTo>
                  <a:pt x="4396" y="176"/>
                </a:lnTo>
                <a:lnTo>
                  <a:pt x="4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/>
          <p:nvPr/>
        </p:nvSpPr>
        <p:spPr>
          <a:xfrm>
            <a:off x="9116184" y="3695287"/>
            <a:ext cx="140522" cy="137592"/>
          </a:xfrm>
          <a:custGeom>
            <a:avLst/>
            <a:gdLst/>
            <a:ahLst/>
            <a:cxnLst/>
            <a:rect l="l" t="t" r="r" b="b"/>
            <a:pathLst>
              <a:path w="8441" h="8265" fill="none" extrusionOk="0">
                <a:moveTo>
                  <a:pt x="8089" y="3869"/>
                </a:moveTo>
                <a:lnTo>
                  <a:pt x="4572" y="3869"/>
                </a:lnTo>
                <a:lnTo>
                  <a:pt x="4572" y="352"/>
                </a:lnTo>
                <a:lnTo>
                  <a:pt x="4572" y="352"/>
                </a:lnTo>
                <a:lnTo>
                  <a:pt x="4396" y="176"/>
                </a:lnTo>
                <a:lnTo>
                  <a:pt x="4221" y="0"/>
                </a:lnTo>
                <a:lnTo>
                  <a:pt x="4221" y="0"/>
                </a:lnTo>
                <a:lnTo>
                  <a:pt x="4045" y="176"/>
                </a:lnTo>
                <a:lnTo>
                  <a:pt x="3869" y="352"/>
                </a:lnTo>
                <a:lnTo>
                  <a:pt x="3869" y="3869"/>
                </a:lnTo>
                <a:lnTo>
                  <a:pt x="352" y="3869"/>
                </a:lnTo>
                <a:lnTo>
                  <a:pt x="352" y="3869"/>
                </a:lnTo>
                <a:lnTo>
                  <a:pt x="176" y="3869"/>
                </a:lnTo>
                <a:lnTo>
                  <a:pt x="0" y="4221"/>
                </a:lnTo>
                <a:lnTo>
                  <a:pt x="0" y="4221"/>
                </a:lnTo>
                <a:lnTo>
                  <a:pt x="176" y="4396"/>
                </a:lnTo>
                <a:lnTo>
                  <a:pt x="352" y="4396"/>
                </a:lnTo>
                <a:lnTo>
                  <a:pt x="3869" y="4396"/>
                </a:lnTo>
                <a:lnTo>
                  <a:pt x="3869" y="7913"/>
                </a:lnTo>
                <a:lnTo>
                  <a:pt x="3869" y="7913"/>
                </a:lnTo>
                <a:lnTo>
                  <a:pt x="4045" y="8265"/>
                </a:lnTo>
                <a:lnTo>
                  <a:pt x="4221" y="8265"/>
                </a:lnTo>
                <a:lnTo>
                  <a:pt x="4221" y="8265"/>
                </a:lnTo>
                <a:lnTo>
                  <a:pt x="4396" y="8265"/>
                </a:lnTo>
                <a:lnTo>
                  <a:pt x="4572" y="7913"/>
                </a:lnTo>
                <a:lnTo>
                  <a:pt x="4572" y="4396"/>
                </a:lnTo>
                <a:lnTo>
                  <a:pt x="8089" y="4396"/>
                </a:lnTo>
                <a:lnTo>
                  <a:pt x="8089" y="4396"/>
                </a:lnTo>
                <a:lnTo>
                  <a:pt x="8265" y="4396"/>
                </a:lnTo>
                <a:lnTo>
                  <a:pt x="8441" y="4221"/>
                </a:lnTo>
                <a:lnTo>
                  <a:pt x="8441" y="4221"/>
                </a:lnTo>
                <a:lnTo>
                  <a:pt x="8265" y="3869"/>
                </a:lnTo>
                <a:lnTo>
                  <a:pt x="8089" y="3869"/>
                </a:lnTo>
                <a:lnTo>
                  <a:pt x="8089" y="386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9250845" y="3759679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KanPlan server’s uses</a:t>
            </a:r>
            <a:endParaRPr dirty="0"/>
          </a:p>
        </p:txBody>
      </p:sp>
      <p:sp>
        <p:nvSpPr>
          <p:cNvPr id="188" name="Google Shape;188;p29"/>
          <p:cNvSpPr/>
          <p:nvPr/>
        </p:nvSpPr>
        <p:spPr>
          <a:xfrm rot="-5400000">
            <a:off x="6040433" y="1614292"/>
            <a:ext cx="2094000" cy="2094000"/>
          </a:xfrm>
          <a:prstGeom prst="arc">
            <a:avLst>
              <a:gd name="adj1" fmla="val 13987116"/>
              <a:gd name="adj2" fmla="val 20156083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 rot="4606443">
            <a:off x="6040479" y="1614302"/>
            <a:ext cx="2094044" cy="2094044"/>
          </a:xfrm>
          <a:prstGeom prst="arc">
            <a:avLst>
              <a:gd name="adj1" fmla="val 13987116"/>
              <a:gd name="adj2" fmla="val 19885637"/>
            </a:avLst>
          </a:prstGeom>
          <a:noFill/>
          <a:ln w="95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6417871" y="3809317"/>
            <a:ext cx="13374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KanPlan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9005710" y="1442715"/>
            <a:ext cx="210530" cy="357700"/>
          </a:xfrm>
          <a:custGeom>
            <a:avLst/>
            <a:gdLst/>
            <a:ahLst/>
            <a:cxnLst/>
            <a:rect l="l" t="t" r="r" b="b"/>
            <a:pathLst>
              <a:path w="6609" h="11229" extrusionOk="0">
                <a:moveTo>
                  <a:pt x="3310" y="1941"/>
                </a:moveTo>
                <a:cubicBezTo>
                  <a:pt x="3632" y="1941"/>
                  <a:pt x="3918" y="2227"/>
                  <a:pt x="3918" y="2572"/>
                </a:cubicBezTo>
                <a:lnTo>
                  <a:pt x="3918" y="2882"/>
                </a:lnTo>
                <a:cubicBezTo>
                  <a:pt x="3918" y="3037"/>
                  <a:pt x="3799" y="3156"/>
                  <a:pt x="3644" y="3156"/>
                </a:cubicBezTo>
                <a:lnTo>
                  <a:pt x="2953" y="3156"/>
                </a:lnTo>
                <a:cubicBezTo>
                  <a:pt x="2798" y="3156"/>
                  <a:pt x="2679" y="3037"/>
                  <a:pt x="2679" y="2882"/>
                </a:cubicBezTo>
                <a:lnTo>
                  <a:pt x="2679" y="2572"/>
                </a:lnTo>
                <a:cubicBezTo>
                  <a:pt x="2679" y="2227"/>
                  <a:pt x="2965" y="1941"/>
                  <a:pt x="3310" y="1941"/>
                </a:cubicBezTo>
                <a:close/>
                <a:moveTo>
                  <a:pt x="3918" y="10371"/>
                </a:moveTo>
                <a:lnTo>
                  <a:pt x="3918" y="10633"/>
                </a:lnTo>
                <a:lnTo>
                  <a:pt x="3906" y="10633"/>
                </a:lnTo>
                <a:cubicBezTo>
                  <a:pt x="3906" y="10788"/>
                  <a:pt x="3787" y="10907"/>
                  <a:pt x="3632" y="10907"/>
                </a:cubicBezTo>
                <a:lnTo>
                  <a:pt x="2929" y="10907"/>
                </a:lnTo>
                <a:cubicBezTo>
                  <a:pt x="2787" y="10907"/>
                  <a:pt x="2668" y="10788"/>
                  <a:pt x="2668" y="10633"/>
                </a:cubicBezTo>
                <a:lnTo>
                  <a:pt x="2668" y="10371"/>
                </a:lnTo>
                <a:close/>
                <a:moveTo>
                  <a:pt x="2572" y="1"/>
                </a:moveTo>
                <a:cubicBezTo>
                  <a:pt x="1144" y="1"/>
                  <a:pt x="1" y="1156"/>
                  <a:pt x="1" y="2572"/>
                </a:cubicBezTo>
                <a:lnTo>
                  <a:pt x="1" y="2751"/>
                </a:lnTo>
                <a:cubicBezTo>
                  <a:pt x="1" y="2834"/>
                  <a:pt x="72" y="2918"/>
                  <a:pt x="167" y="2918"/>
                </a:cubicBezTo>
                <a:cubicBezTo>
                  <a:pt x="251" y="2918"/>
                  <a:pt x="334" y="2834"/>
                  <a:pt x="334" y="2751"/>
                </a:cubicBezTo>
                <a:lnTo>
                  <a:pt x="334" y="2572"/>
                </a:lnTo>
                <a:cubicBezTo>
                  <a:pt x="334" y="1334"/>
                  <a:pt x="1346" y="322"/>
                  <a:pt x="2572" y="322"/>
                </a:cubicBezTo>
                <a:lnTo>
                  <a:pt x="3132" y="322"/>
                </a:lnTo>
                <a:lnTo>
                  <a:pt x="3132" y="1632"/>
                </a:lnTo>
                <a:cubicBezTo>
                  <a:pt x="2679" y="1703"/>
                  <a:pt x="2334" y="2096"/>
                  <a:pt x="2334" y="2572"/>
                </a:cubicBezTo>
                <a:lnTo>
                  <a:pt x="2334" y="2882"/>
                </a:lnTo>
                <a:cubicBezTo>
                  <a:pt x="2334" y="3204"/>
                  <a:pt x="2608" y="3489"/>
                  <a:pt x="2953" y="3489"/>
                </a:cubicBezTo>
                <a:lnTo>
                  <a:pt x="3644" y="3489"/>
                </a:lnTo>
                <a:cubicBezTo>
                  <a:pt x="3977" y="3489"/>
                  <a:pt x="4263" y="3227"/>
                  <a:pt x="4263" y="2882"/>
                </a:cubicBezTo>
                <a:lnTo>
                  <a:pt x="4263" y="2572"/>
                </a:lnTo>
                <a:cubicBezTo>
                  <a:pt x="4263" y="2108"/>
                  <a:pt x="3918" y="1703"/>
                  <a:pt x="3465" y="1632"/>
                </a:cubicBezTo>
                <a:lnTo>
                  <a:pt x="3465" y="322"/>
                </a:lnTo>
                <a:lnTo>
                  <a:pt x="4025" y="322"/>
                </a:lnTo>
                <a:cubicBezTo>
                  <a:pt x="5251" y="322"/>
                  <a:pt x="6263" y="1334"/>
                  <a:pt x="6263" y="2572"/>
                </a:cubicBezTo>
                <a:lnTo>
                  <a:pt x="6263" y="3632"/>
                </a:lnTo>
                <a:lnTo>
                  <a:pt x="5882" y="3632"/>
                </a:lnTo>
                <a:cubicBezTo>
                  <a:pt x="5549" y="3632"/>
                  <a:pt x="5275" y="3894"/>
                  <a:pt x="5275" y="4239"/>
                </a:cubicBezTo>
                <a:lnTo>
                  <a:pt x="5275" y="4430"/>
                </a:lnTo>
                <a:cubicBezTo>
                  <a:pt x="5275" y="4525"/>
                  <a:pt x="5346" y="4597"/>
                  <a:pt x="5430" y="4597"/>
                </a:cubicBezTo>
                <a:cubicBezTo>
                  <a:pt x="5525" y="4597"/>
                  <a:pt x="5596" y="4525"/>
                  <a:pt x="5596" y="4430"/>
                </a:cubicBezTo>
                <a:lnTo>
                  <a:pt x="5596" y="4239"/>
                </a:lnTo>
                <a:cubicBezTo>
                  <a:pt x="5596" y="4085"/>
                  <a:pt x="5716" y="3966"/>
                  <a:pt x="5870" y="3966"/>
                </a:cubicBezTo>
                <a:lnTo>
                  <a:pt x="6251" y="3966"/>
                </a:lnTo>
                <a:lnTo>
                  <a:pt x="6251" y="7264"/>
                </a:lnTo>
                <a:lnTo>
                  <a:pt x="5870" y="7264"/>
                </a:lnTo>
                <a:cubicBezTo>
                  <a:pt x="5716" y="7264"/>
                  <a:pt x="5596" y="7144"/>
                  <a:pt x="5596" y="6990"/>
                </a:cubicBezTo>
                <a:lnTo>
                  <a:pt x="5596" y="5216"/>
                </a:lnTo>
                <a:cubicBezTo>
                  <a:pt x="5596" y="5132"/>
                  <a:pt x="5525" y="5061"/>
                  <a:pt x="5430" y="5061"/>
                </a:cubicBezTo>
                <a:cubicBezTo>
                  <a:pt x="5346" y="5061"/>
                  <a:pt x="5275" y="5132"/>
                  <a:pt x="5275" y="5216"/>
                </a:cubicBezTo>
                <a:lnTo>
                  <a:pt x="5275" y="6990"/>
                </a:lnTo>
                <a:cubicBezTo>
                  <a:pt x="5275" y="7323"/>
                  <a:pt x="5537" y="7597"/>
                  <a:pt x="5882" y="7597"/>
                </a:cubicBezTo>
                <a:lnTo>
                  <a:pt x="6263" y="7597"/>
                </a:lnTo>
                <a:lnTo>
                  <a:pt x="6263" y="8228"/>
                </a:lnTo>
                <a:cubicBezTo>
                  <a:pt x="6263" y="9228"/>
                  <a:pt x="5454" y="10038"/>
                  <a:pt x="4453" y="10038"/>
                </a:cubicBezTo>
                <a:lnTo>
                  <a:pt x="2144" y="10038"/>
                </a:lnTo>
                <a:cubicBezTo>
                  <a:pt x="1144" y="10038"/>
                  <a:pt x="334" y="9228"/>
                  <a:pt x="334" y="8228"/>
                </a:cubicBezTo>
                <a:lnTo>
                  <a:pt x="334" y="7597"/>
                </a:lnTo>
                <a:lnTo>
                  <a:pt x="715" y="7597"/>
                </a:lnTo>
                <a:cubicBezTo>
                  <a:pt x="1048" y="7597"/>
                  <a:pt x="1322" y="7335"/>
                  <a:pt x="1322" y="6990"/>
                </a:cubicBezTo>
                <a:lnTo>
                  <a:pt x="1322" y="6811"/>
                </a:lnTo>
                <a:cubicBezTo>
                  <a:pt x="1322" y="6728"/>
                  <a:pt x="1251" y="6644"/>
                  <a:pt x="1167" y="6644"/>
                </a:cubicBezTo>
                <a:cubicBezTo>
                  <a:pt x="1072" y="6644"/>
                  <a:pt x="1001" y="6728"/>
                  <a:pt x="1001" y="6811"/>
                </a:cubicBezTo>
                <a:lnTo>
                  <a:pt x="1001" y="6990"/>
                </a:lnTo>
                <a:cubicBezTo>
                  <a:pt x="1001" y="7144"/>
                  <a:pt x="882" y="7264"/>
                  <a:pt x="727" y="7264"/>
                </a:cubicBezTo>
                <a:lnTo>
                  <a:pt x="346" y="7264"/>
                </a:lnTo>
                <a:lnTo>
                  <a:pt x="346" y="3966"/>
                </a:lnTo>
                <a:lnTo>
                  <a:pt x="727" y="3966"/>
                </a:lnTo>
                <a:cubicBezTo>
                  <a:pt x="882" y="3966"/>
                  <a:pt x="1001" y="4085"/>
                  <a:pt x="1001" y="4239"/>
                </a:cubicBezTo>
                <a:lnTo>
                  <a:pt x="1001" y="6037"/>
                </a:lnTo>
                <a:cubicBezTo>
                  <a:pt x="1001" y="6132"/>
                  <a:pt x="1072" y="6204"/>
                  <a:pt x="1167" y="6204"/>
                </a:cubicBezTo>
                <a:cubicBezTo>
                  <a:pt x="1251" y="6204"/>
                  <a:pt x="1322" y="6132"/>
                  <a:pt x="1322" y="6037"/>
                </a:cubicBezTo>
                <a:lnTo>
                  <a:pt x="1322" y="4239"/>
                </a:lnTo>
                <a:cubicBezTo>
                  <a:pt x="1322" y="3906"/>
                  <a:pt x="1060" y="3620"/>
                  <a:pt x="715" y="3620"/>
                </a:cubicBezTo>
                <a:lnTo>
                  <a:pt x="334" y="3620"/>
                </a:lnTo>
                <a:lnTo>
                  <a:pt x="334" y="3501"/>
                </a:lnTo>
                <a:cubicBezTo>
                  <a:pt x="334" y="3418"/>
                  <a:pt x="251" y="3346"/>
                  <a:pt x="167" y="3346"/>
                </a:cubicBezTo>
                <a:cubicBezTo>
                  <a:pt x="72" y="3346"/>
                  <a:pt x="1" y="3418"/>
                  <a:pt x="1" y="3501"/>
                </a:cubicBezTo>
                <a:lnTo>
                  <a:pt x="1" y="8216"/>
                </a:lnTo>
                <a:cubicBezTo>
                  <a:pt x="1" y="9383"/>
                  <a:pt x="953" y="10347"/>
                  <a:pt x="2144" y="10347"/>
                </a:cubicBezTo>
                <a:lnTo>
                  <a:pt x="2334" y="10347"/>
                </a:lnTo>
                <a:lnTo>
                  <a:pt x="2334" y="10621"/>
                </a:lnTo>
                <a:cubicBezTo>
                  <a:pt x="2334" y="10943"/>
                  <a:pt x="2608" y="11228"/>
                  <a:pt x="2953" y="11228"/>
                </a:cubicBezTo>
                <a:lnTo>
                  <a:pt x="3644" y="11228"/>
                </a:lnTo>
                <a:cubicBezTo>
                  <a:pt x="3977" y="11228"/>
                  <a:pt x="4263" y="10966"/>
                  <a:pt x="4263" y="10621"/>
                </a:cubicBezTo>
                <a:lnTo>
                  <a:pt x="4263" y="10347"/>
                </a:lnTo>
                <a:lnTo>
                  <a:pt x="4465" y="10347"/>
                </a:lnTo>
                <a:cubicBezTo>
                  <a:pt x="5644" y="10347"/>
                  <a:pt x="6608" y="9407"/>
                  <a:pt x="6608" y="8216"/>
                </a:cubicBezTo>
                <a:lnTo>
                  <a:pt x="6608" y="2572"/>
                </a:lnTo>
                <a:cubicBezTo>
                  <a:pt x="6585" y="1156"/>
                  <a:pt x="5418" y="1"/>
                  <a:pt x="40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8931396" y="3552066"/>
            <a:ext cx="367013" cy="331278"/>
            <a:chOff x="3522521" y="1975857"/>
            <a:chExt cx="367013" cy="331278"/>
          </a:xfrm>
        </p:grpSpPr>
        <p:sp>
          <p:nvSpPr>
            <p:cNvPr id="229" name="Google Shape;229;p29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9"/>
          <p:cNvGrpSpPr/>
          <p:nvPr/>
        </p:nvGrpSpPr>
        <p:grpSpPr>
          <a:xfrm>
            <a:off x="8930810" y="2479602"/>
            <a:ext cx="368185" cy="330454"/>
            <a:chOff x="2630824" y="1976966"/>
            <a:chExt cx="368185" cy="330454"/>
          </a:xfrm>
        </p:grpSpPr>
        <p:sp>
          <p:nvSpPr>
            <p:cNvPr id="237" name="Google Shape;237;p29"/>
            <p:cNvSpPr/>
            <p:nvPr/>
          </p:nvSpPr>
          <p:spPr>
            <a:xfrm>
              <a:off x="2630824" y="2059967"/>
              <a:ext cx="229743" cy="247072"/>
            </a:xfrm>
            <a:custGeom>
              <a:avLst/>
              <a:gdLst/>
              <a:ahLst/>
              <a:cxnLst/>
              <a:rect l="l" t="t" r="r" b="b"/>
              <a:pathLst>
                <a:path w="7252" h="779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2792646" y="1976966"/>
              <a:ext cx="206364" cy="330454"/>
            </a:xfrm>
            <a:custGeom>
              <a:avLst/>
              <a:gdLst/>
              <a:ahLst/>
              <a:cxnLst/>
              <a:rect l="l" t="t" r="r" b="b"/>
              <a:pathLst>
                <a:path w="6514" h="10431" extrusionOk="0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876376" y="2005256"/>
              <a:ext cx="78123" cy="91333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715695" y="2177659"/>
              <a:ext cx="43782" cy="43402"/>
            </a:xfrm>
            <a:custGeom>
              <a:avLst/>
              <a:gdLst/>
              <a:ahLst/>
              <a:cxnLst/>
              <a:rect l="l" t="t" r="r" b="b"/>
              <a:pathLst>
                <a:path w="1382" h="1370" extrusionOk="0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770026" y="2177659"/>
              <a:ext cx="88292" cy="10581"/>
            </a:xfrm>
            <a:custGeom>
              <a:avLst/>
              <a:gdLst/>
              <a:ahLst/>
              <a:cxnLst/>
              <a:rect l="l" t="t" r="r" b="b"/>
              <a:pathLst>
                <a:path w="278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770026" y="2194227"/>
              <a:ext cx="88292" cy="10613"/>
            </a:xfrm>
            <a:custGeom>
              <a:avLst/>
              <a:gdLst/>
              <a:ahLst/>
              <a:cxnLst/>
              <a:rect l="l" t="t" r="r" b="b"/>
              <a:pathLst>
                <a:path w="2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770026" y="2210828"/>
              <a:ext cx="88292" cy="10233"/>
            </a:xfrm>
            <a:custGeom>
              <a:avLst/>
              <a:gdLst/>
              <a:ahLst/>
              <a:cxnLst/>
              <a:rect l="l" t="t" r="r" b="b"/>
              <a:pathLst>
                <a:path w="278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908436" y="2058447"/>
              <a:ext cx="16252" cy="18913"/>
            </a:xfrm>
            <a:custGeom>
              <a:avLst/>
              <a:gdLst/>
              <a:ahLst/>
              <a:cxnLst/>
              <a:rect l="l" t="t" r="r" b="b"/>
              <a:pathLst>
                <a:path w="513" h="59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תמונה 2" descr="תמונה שמכילה עיגול, לבוש, אדם, גרפיקה&#10;&#10;התיאור נוצר באופן אוטומטי">
            <a:extLst>
              <a:ext uri="{FF2B5EF4-FFF2-40B4-BE49-F238E27FC236}">
                <a16:creationId xmlns:a16="http://schemas.microsoft.com/office/drawing/2014/main" id="{4DBB1FA8-39B5-FBBF-C87A-7165F85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321" y="1716040"/>
            <a:ext cx="1966185" cy="1857577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95AD3CD-2B14-ACAC-014E-9AFFF821E47D}"/>
              </a:ext>
            </a:extLst>
          </p:cNvPr>
          <p:cNvSpPr txBox="1"/>
          <p:nvPr/>
        </p:nvSpPr>
        <p:spPr>
          <a:xfrm>
            <a:off x="419160" y="1511620"/>
            <a:ext cx="49747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Server uses:</a:t>
            </a:r>
            <a:br>
              <a:rPr lang="en-US" b="1" u="sng" dirty="0"/>
            </a:b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 auth the manage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task between teammates</a:t>
            </a:r>
          </a:p>
        </p:txBody>
      </p:sp>
    </p:spTree>
    <p:extLst>
      <p:ext uri="{BB962C8B-B14F-4D97-AF65-F5344CB8AC3E}">
        <p14:creationId xmlns:p14="http://schemas.microsoft.com/office/powerpoint/2010/main" val="36794097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duct Overview Infographics by Slidesgo">
  <a:themeElements>
    <a:clrScheme name="Simple Light">
      <a:dk1>
        <a:srgbClr val="000000"/>
      </a:dk1>
      <a:lt1>
        <a:srgbClr val="FFFFFF"/>
      </a:lt1>
      <a:dk2>
        <a:srgbClr val="B39DDB"/>
      </a:dk2>
      <a:lt2>
        <a:srgbClr val="FFB74D"/>
      </a:lt2>
      <a:accent1>
        <a:srgbClr val="5AADAC"/>
      </a:accent1>
      <a:accent2>
        <a:srgbClr val="2B8B87"/>
      </a:accent2>
      <a:accent3>
        <a:srgbClr val="86C4C4"/>
      </a:accent3>
      <a:accent4>
        <a:srgbClr val="90A4AE"/>
      </a:accent4>
      <a:accent5>
        <a:srgbClr val="78909C"/>
      </a:accent5>
      <a:accent6>
        <a:srgbClr val="B0BEC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208</Words>
  <Application>Microsoft Office PowerPoint</Application>
  <PresentationFormat>‫הצגה על המסך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7</vt:i4>
      </vt:variant>
    </vt:vector>
  </HeadingPairs>
  <TitlesOfParts>
    <vt:vector size="13" baseType="lpstr">
      <vt:lpstr>Fira Sans</vt:lpstr>
      <vt:lpstr>David</vt:lpstr>
      <vt:lpstr>Roboto</vt:lpstr>
      <vt:lpstr>Arial</vt:lpstr>
      <vt:lpstr>Simple Light</vt:lpstr>
      <vt:lpstr>Product Overview Infographics by Slidesgo</vt:lpstr>
      <vt:lpstr>Android Development Course</vt:lpstr>
      <vt:lpstr>מצגת של PowerPoint‏</vt:lpstr>
      <vt:lpstr>Market Research</vt:lpstr>
      <vt:lpstr>Trello Information</vt:lpstr>
      <vt:lpstr>KanPlan –Mock up</vt:lpstr>
      <vt:lpstr>KanPlan Features</vt:lpstr>
      <vt:lpstr>KanPlan server’s 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dc:creator>ניב ארד</dc:creator>
  <cp:lastModifiedBy>ניב ארד</cp:lastModifiedBy>
  <cp:revision>3</cp:revision>
  <dcterms:modified xsi:type="dcterms:W3CDTF">2023-05-14T16:56:55Z</dcterms:modified>
</cp:coreProperties>
</file>